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Times New Roman" charset="1" panose="02030502070405020303"/>
      <p:regular r:id="rId65"/>
    </p:embeddedFont>
    <p:embeddedFont>
      <p:font typeface="Montserrat" charset="1" panose="00000500000000000000"/>
      <p:regular r:id="rId66"/>
    </p:embeddedFont>
    <p:embeddedFont>
      <p:font typeface="Sorts Mill Goudy" charset="1" panose="02000503000000000000"/>
      <p:regular r:id="rId67"/>
    </p:embeddedFont>
    <p:embeddedFont>
      <p:font typeface="Montserrat Bold" charset="1" panose="00000800000000000000"/>
      <p:regular r:id="rId68"/>
    </p:embeddedFont>
    <p:embeddedFont>
      <p:font typeface="Times New Roman Bold" charset="1" panose="02030802070405020303"/>
      <p:regular r:id="rId69"/>
    </p:embeddedFont>
    <p:embeddedFont>
      <p:font typeface="Open Sans Bold" charset="1" panose="020B0806030504020204"/>
      <p:regular r:id="rId70"/>
    </p:embeddedFont>
    <p:embeddedFont>
      <p:font typeface="Open Sans" charset="1" panose="020B0606030504020204"/>
      <p:regular r:id="rId71"/>
    </p:embeddedFont>
    <p:embeddedFont>
      <p:font typeface="Arial" charset="1" panose="020B0502020202020204"/>
      <p:regular r:id="rId72"/>
    </p:embeddedFont>
    <p:embeddedFont>
      <p:font typeface="Open Sans Italics" charset="1" panose="020B0606030504020204"/>
      <p:regular r:id="rId73"/>
    </p:embeddedFont>
    <p:embeddedFont>
      <p:font typeface="Open Sans Bold Italics" charset="1" panose="020B0806030504020204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9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35.png" Type="http://schemas.openxmlformats.org/officeDocument/2006/relationships/image"/><Relationship Id="rId4" Target="../media/image33.png" Type="http://schemas.openxmlformats.org/officeDocument/2006/relationships/image"/><Relationship Id="rId5" Target="../media/image32.png" Type="http://schemas.openxmlformats.org/officeDocument/2006/relationships/image"/><Relationship Id="rId6" Target="../media/image2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2.png" Type="http://schemas.openxmlformats.org/officeDocument/2006/relationships/image"/><Relationship Id="rId6" Target="../media/image40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Relationship Id="rId4" Target="../media/image32.png" Type="http://schemas.openxmlformats.org/officeDocument/2006/relationships/image"/><Relationship Id="rId5" Target="../media/image25.png" Type="http://schemas.openxmlformats.org/officeDocument/2006/relationships/image"/><Relationship Id="rId6" Target="../media/image33.png" Type="http://schemas.openxmlformats.org/officeDocument/2006/relationships/image"/><Relationship Id="rId7" Target="../media/image29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Relationship Id="rId4" Target="../media/image28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2.png" Type="http://schemas.openxmlformats.org/officeDocument/2006/relationships/image"/><Relationship Id="rId4" Target="../media/image34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67.png" Type="http://schemas.openxmlformats.org/officeDocument/2006/relationships/image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61.png" Type="http://schemas.openxmlformats.org/officeDocument/2006/relationships/image"/><Relationship Id="rId13" Target="../media/image73.png" Type="http://schemas.openxmlformats.org/officeDocument/2006/relationships/image"/><Relationship Id="rId14" Target="../media/image74.png" Type="http://schemas.openxmlformats.org/officeDocument/2006/relationships/image"/><Relationship Id="rId15" Target="../media/image75.png" Type="http://schemas.openxmlformats.org/officeDocument/2006/relationships/image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9.png" Type="http://schemas.openxmlformats.org/officeDocument/2006/relationships/image"/><Relationship Id="rId5" Target="../media/image53.png" Type="http://schemas.openxmlformats.org/officeDocument/2006/relationships/image"/><Relationship Id="rId6" Target="../media/image2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13" Target="../media/image82.png" Type="http://schemas.openxmlformats.org/officeDocument/2006/relationships/image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9.png" Type="http://schemas.openxmlformats.org/officeDocument/2006/relationships/image"/><Relationship Id="rId5" Target="../media/image68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2.png" Type="http://schemas.openxmlformats.org/officeDocument/2006/relationships/image"/><Relationship Id="rId4" Target="../media/image77.png" Type="http://schemas.openxmlformats.org/officeDocument/2006/relationships/image"/><Relationship Id="rId5" Target="../media/image83.png" Type="http://schemas.openxmlformats.org/officeDocument/2006/relationships/image"/><Relationship Id="rId6" Target="../media/image84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3.png" Type="http://schemas.openxmlformats.org/officeDocument/2006/relationships/image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9.png" Type="http://schemas.openxmlformats.org/officeDocument/2006/relationships/image"/><Relationship Id="rId5" Target="../media/image68.png" Type="http://schemas.openxmlformats.org/officeDocument/2006/relationships/image"/><Relationship Id="rId6" Target="../media/image75.png" Type="http://schemas.openxmlformats.org/officeDocument/2006/relationships/image"/><Relationship Id="rId7" Target="../media/image85.pn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2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1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8.png" Type="http://schemas.openxmlformats.org/officeDocument/2006/relationships/image"/><Relationship Id="rId4" Target="../media/image101.png" Type="http://schemas.openxmlformats.org/officeDocument/2006/relationships/image"/><Relationship Id="rId5" Target="../media/image102.pn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6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svg" Type="http://schemas.openxmlformats.org/officeDocument/2006/relationships/image"/><Relationship Id="rId12" Target="../media/image122.png" Type="http://schemas.openxmlformats.org/officeDocument/2006/relationships/image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sv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89.png" Type="http://schemas.openxmlformats.org/officeDocument/2006/relationships/image"/><Relationship Id="rId14" Target="../media/image124.png" Type="http://schemas.openxmlformats.org/officeDocument/2006/relationships/image"/><Relationship Id="rId15" Target="../media/image125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svg" Type="http://schemas.openxmlformats.org/officeDocument/2006/relationships/image"/><Relationship Id="rId11" Target="../media/image126.png" Type="http://schemas.openxmlformats.org/officeDocument/2006/relationships/image"/><Relationship Id="rId12" Target="../media/image127.png" Type="http://schemas.openxmlformats.org/officeDocument/2006/relationships/image"/><Relationship Id="rId13" Target="../media/image128.png" Type="http://schemas.openxmlformats.org/officeDocument/2006/relationships/image"/><Relationship Id="rId14" Target="../media/image129.png" Type="http://schemas.openxmlformats.org/officeDocument/2006/relationships/image"/><Relationship Id="rId15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svg" Type="http://schemas.openxmlformats.org/officeDocument/2006/relationships/image"/><Relationship Id="rId11" Target="../media/image130.png" Type="http://schemas.openxmlformats.org/officeDocument/2006/relationships/image"/><Relationship Id="rId12" Target="../media/image131.png" Type="http://schemas.openxmlformats.org/officeDocument/2006/relationships/image"/><Relationship Id="rId13" Target="../media/image132.png" Type="http://schemas.openxmlformats.org/officeDocument/2006/relationships/image"/><Relationship Id="rId14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4.png" Type="http://schemas.openxmlformats.org/officeDocument/2006/relationships/image"/><Relationship Id="rId11" Target="../media/image135.png" Type="http://schemas.openxmlformats.org/officeDocument/2006/relationships/image"/><Relationship Id="rId12" Target="../media/image136.png" Type="http://schemas.openxmlformats.org/officeDocument/2006/relationships/image"/><Relationship Id="rId13" Target="../media/image137.png" Type="http://schemas.openxmlformats.org/officeDocument/2006/relationships/image"/><Relationship Id="rId14" Target="../media/image138.png" Type="http://schemas.openxmlformats.org/officeDocument/2006/relationships/image"/><Relationship Id="rId15" Target="../media/image139.png" Type="http://schemas.openxmlformats.org/officeDocument/2006/relationships/image"/><Relationship Id="rId16" Target="../media/image140.svg" Type="http://schemas.openxmlformats.org/officeDocument/2006/relationships/image"/><Relationship Id="rId17" Target="../media/image80.png" Type="http://schemas.openxmlformats.org/officeDocument/2006/relationships/image"/><Relationship Id="rId18" Target="../media/image81.svg" Type="http://schemas.openxmlformats.org/officeDocument/2006/relationships/image"/><Relationship Id="rId19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3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42.png" Type="http://schemas.openxmlformats.org/officeDocument/2006/relationships/image"/><Relationship Id="rId12" Target="../media/image143.png" Type="http://schemas.openxmlformats.org/officeDocument/2006/relationships/image"/><Relationship Id="rId13" Target="../media/image144.png" Type="http://schemas.openxmlformats.org/officeDocument/2006/relationships/image"/><Relationship Id="rId14" Target="../media/image145.png" Type="http://schemas.openxmlformats.org/officeDocument/2006/relationships/image"/><Relationship Id="rId15" Target="../media/image146.png" Type="http://schemas.openxmlformats.org/officeDocument/2006/relationships/image"/><Relationship Id="rId16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13" Target="../media/image149.png" Type="http://schemas.openxmlformats.org/officeDocument/2006/relationships/image"/><Relationship Id="rId14" Target="../media/image150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13" Target="../media/image151.png" Type="http://schemas.openxmlformats.org/officeDocument/2006/relationships/image"/><Relationship Id="rId14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114.pn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png" Type="http://schemas.openxmlformats.org/officeDocument/2006/relationships/image"/><Relationship Id="rId11" Target="../media/image118.png" Type="http://schemas.openxmlformats.org/officeDocument/2006/relationships/image"/><Relationship Id="rId12" Target="../media/image119.png" Type="http://schemas.openxmlformats.org/officeDocument/2006/relationships/image"/><Relationship Id="rId13" Target="../media/image32.png" Type="http://schemas.openxmlformats.org/officeDocument/2006/relationships/image"/><Relationship Id="rId14" Target="../media/image34.png" Type="http://schemas.openxmlformats.org/officeDocument/2006/relationships/image"/><Relationship Id="rId15" Target="../media/image51.png" Type="http://schemas.openxmlformats.org/officeDocument/2006/relationships/image"/><Relationship Id="rId16" Target="../media/image147.png" Type="http://schemas.openxmlformats.org/officeDocument/2006/relationships/image"/><Relationship Id="rId17" Target="../media/image148.png" Type="http://schemas.openxmlformats.org/officeDocument/2006/relationships/image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114.png" Type="http://schemas.openxmlformats.org/officeDocument/2006/relationships/image"/><Relationship Id="rId6" Target="../media/image120.png" Type="http://schemas.openxmlformats.org/officeDocument/2006/relationships/image"/><Relationship Id="rId7" Target="../media/image121.svg" Type="http://schemas.openxmlformats.org/officeDocument/2006/relationships/image"/><Relationship Id="rId8" Target="../media/image115.pn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8.pn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5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t.wiktionary.org/w/index.php?title=%E2%87%94&amp;action=edit&amp;redlink=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31053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926457"/>
            <a:ext cx="18288000" cy="358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7"/>
              </a:lnSpc>
            </a:pPr>
            <a:r>
              <a:rPr lang="en-US" sz="13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Computação Quântica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5142" y="4613165"/>
            <a:ext cx="9657715" cy="23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215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</a:p>
          <a:p>
            <a:pPr algn="ctr">
              <a:lnSpc>
                <a:spcPts val="8400"/>
              </a:lnSpc>
            </a:pPr>
            <a:r>
              <a:rPr lang="en-US" sz="6000" spc="960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ALGÉBRICOS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6374" y="9191625"/>
            <a:ext cx="30929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Do zero ao paper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91625"/>
            <a:ext cx="4749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Por: Leonardo C. Rossato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41201" y="9191625"/>
            <a:ext cx="16055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|1⟩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0250" y="193667"/>
            <a:ext cx="158750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2E6DA">
                    <a:alpha val="64706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 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194675"/>
          </a:xfrm>
          <a:custGeom>
            <a:avLst/>
            <a:gdLst/>
            <a:ahLst/>
            <a:cxnLst/>
            <a:rect r="r" b="b" t="t" l="l"/>
            <a:pathLst>
              <a:path h="1194675" w="7503314">
                <a:moveTo>
                  <a:pt x="0" y="0"/>
                </a:moveTo>
                <a:lnTo>
                  <a:pt x="7503314" y="0"/>
                </a:lnTo>
                <a:lnTo>
                  <a:pt x="7503314" y="1194675"/>
                </a:lnTo>
                <a:lnTo>
                  <a:pt x="0" y="119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296" r="0" b="-1845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528010"/>
            <a:ext cx="7503314" cy="3816903"/>
          </a:xfrm>
          <a:custGeom>
            <a:avLst/>
            <a:gdLst/>
            <a:ahLst/>
            <a:cxnLst/>
            <a:rect r="r" b="b" t="t" l="l"/>
            <a:pathLst>
              <a:path h="3816903" w="7503314">
                <a:moveTo>
                  <a:pt x="0" y="0"/>
                </a:moveTo>
                <a:lnTo>
                  <a:pt x="7503314" y="0"/>
                </a:lnTo>
                <a:lnTo>
                  <a:pt x="7503314" y="3816903"/>
                </a:lnTo>
                <a:lnTo>
                  <a:pt x="0" y="3816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522860"/>
            <a:ext cx="7503314" cy="4609179"/>
          </a:xfrm>
          <a:custGeom>
            <a:avLst/>
            <a:gdLst/>
            <a:ahLst/>
            <a:cxnLst/>
            <a:rect r="r" b="b" t="t" l="l"/>
            <a:pathLst>
              <a:path h="4609179" w="7503314">
                <a:moveTo>
                  <a:pt x="0" y="0"/>
                </a:moveTo>
                <a:lnTo>
                  <a:pt x="7503314" y="0"/>
                </a:lnTo>
                <a:lnTo>
                  <a:pt x="7503314" y="4609179"/>
                </a:lnTo>
                <a:lnTo>
                  <a:pt x="0" y="4609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7ED957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830" y="1461290"/>
            <a:ext cx="17082339" cy="8244189"/>
          </a:xfrm>
          <a:custGeom>
            <a:avLst/>
            <a:gdLst/>
            <a:ahLst/>
            <a:cxnLst/>
            <a:rect r="r" b="b" t="t" l="l"/>
            <a:pathLst>
              <a:path h="8244189" w="17082339">
                <a:moveTo>
                  <a:pt x="0" y="0"/>
                </a:moveTo>
                <a:lnTo>
                  <a:pt x="17082340" y="0"/>
                </a:lnTo>
                <a:lnTo>
                  <a:pt x="17082340" y="8244188"/>
                </a:lnTo>
                <a:lnTo>
                  <a:pt x="0" y="824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127920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Esfera de Bloch: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Exemplo de valores arbitrários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830" y="1461290"/>
            <a:ext cx="17082339" cy="8244189"/>
          </a:xfrm>
          <a:custGeom>
            <a:avLst/>
            <a:gdLst/>
            <a:ahLst/>
            <a:cxnLst/>
            <a:rect r="r" b="b" t="t" l="l"/>
            <a:pathLst>
              <a:path h="8244189" w="17082339">
                <a:moveTo>
                  <a:pt x="0" y="0"/>
                </a:moveTo>
                <a:lnTo>
                  <a:pt x="17082340" y="0"/>
                </a:lnTo>
                <a:lnTo>
                  <a:pt x="17082340" y="8244188"/>
                </a:lnTo>
                <a:lnTo>
                  <a:pt x="0" y="824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10666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visual do Vetor na Esfera de Bloch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1456" y="1653332"/>
            <a:ext cx="11071001" cy="1017826"/>
          </a:xfrm>
          <a:custGeom>
            <a:avLst/>
            <a:gdLst/>
            <a:ahLst/>
            <a:cxnLst/>
            <a:rect r="r" b="b" t="t" l="l"/>
            <a:pathLst>
              <a:path h="1017826" w="11071001">
                <a:moveTo>
                  <a:pt x="0" y="0"/>
                </a:moveTo>
                <a:lnTo>
                  <a:pt x="11071001" y="0"/>
                </a:lnTo>
                <a:lnTo>
                  <a:pt x="11071001" y="1017825"/>
                </a:lnTo>
                <a:lnTo>
                  <a:pt x="0" y="1017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59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1456" y="3080809"/>
            <a:ext cx="11071001" cy="2090698"/>
          </a:xfrm>
          <a:custGeom>
            <a:avLst/>
            <a:gdLst/>
            <a:ahLst/>
            <a:cxnLst/>
            <a:rect r="r" b="b" t="t" l="l"/>
            <a:pathLst>
              <a:path h="2090698" w="11071001">
                <a:moveTo>
                  <a:pt x="0" y="0"/>
                </a:moveTo>
                <a:lnTo>
                  <a:pt x="11071001" y="0"/>
                </a:lnTo>
                <a:lnTo>
                  <a:pt x="11071001" y="2090698"/>
                </a:lnTo>
                <a:lnTo>
                  <a:pt x="0" y="2090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416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1456" y="448310"/>
            <a:ext cx="10666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visual do Vetor na Esfera de Bloch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07340" y="1243680"/>
            <a:ext cx="2896348" cy="753532"/>
          </a:xfrm>
          <a:custGeom>
            <a:avLst/>
            <a:gdLst/>
            <a:ahLst/>
            <a:cxnLst/>
            <a:rect r="r" b="b" t="t" l="l"/>
            <a:pathLst>
              <a:path h="753532" w="2896348">
                <a:moveTo>
                  <a:pt x="0" y="0"/>
                </a:moveTo>
                <a:lnTo>
                  <a:pt x="2896348" y="0"/>
                </a:lnTo>
                <a:lnTo>
                  <a:pt x="2896348" y="753532"/>
                </a:lnTo>
                <a:lnTo>
                  <a:pt x="0" y="75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106" t="-144673" r="-140132" b="-3982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7340" y="1997212"/>
            <a:ext cx="2896348" cy="493666"/>
          </a:xfrm>
          <a:custGeom>
            <a:avLst/>
            <a:gdLst/>
            <a:ahLst/>
            <a:cxnLst/>
            <a:rect r="r" b="b" t="t" l="l"/>
            <a:pathLst>
              <a:path h="493666" w="2896348">
                <a:moveTo>
                  <a:pt x="0" y="0"/>
                </a:moveTo>
                <a:lnTo>
                  <a:pt x="2896348" y="0"/>
                </a:lnTo>
                <a:lnTo>
                  <a:pt x="2896348" y="493666"/>
                </a:lnTo>
                <a:lnTo>
                  <a:pt x="0" y="49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106" t="-569934" r="-140132" b="-31139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7340" y="2490878"/>
            <a:ext cx="2896348" cy="589931"/>
          </a:xfrm>
          <a:custGeom>
            <a:avLst/>
            <a:gdLst/>
            <a:ahLst/>
            <a:cxnLst/>
            <a:rect r="r" b="b" t="t" l="l"/>
            <a:pathLst>
              <a:path h="589931" w="2896348">
                <a:moveTo>
                  <a:pt x="0" y="0"/>
                </a:moveTo>
                <a:lnTo>
                  <a:pt x="2896348" y="0"/>
                </a:lnTo>
                <a:lnTo>
                  <a:pt x="2896348" y="589931"/>
                </a:lnTo>
                <a:lnTo>
                  <a:pt x="0" y="58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106" t="-720737" r="-140132" b="-46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79112" y="8457364"/>
            <a:ext cx="12424576" cy="1154472"/>
          </a:xfrm>
          <a:custGeom>
            <a:avLst/>
            <a:gdLst/>
            <a:ahLst/>
            <a:cxnLst/>
            <a:rect r="r" b="b" t="t" l="l"/>
            <a:pathLst>
              <a:path h="1154472" w="12424576">
                <a:moveTo>
                  <a:pt x="0" y="0"/>
                </a:moveTo>
                <a:lnTo>
                  <a:pt x="12424576" y="0"/>
                </a:lnTo>
                <a:lnTo>
                  <a:pt x="12424576" y="1154472"/>
                </a:lnTo>
                <a:lnTo>
                  <a:pt x="0" y="115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5699" r="0" b="-863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8262" y="5504938"/>
            <a:ext cx="11071001" cy="1104379"/>
          </a:xfrm>
          <a:custGeom>
            <a:avLst/>
            <a:gdLst/>
            <a:ahLst/>
            <a:cxnLst/>
            <a:rect r="r" b="b" t="t" l="l"/>
            <a:pathLst>
              <a:path h="1104379" w="11071001">
                <a:moveTo>
                  <a:pt x="0" y="0"/>
                </a:moveTo>
                <a:lnTo>
                  <a:pt x="11071000" y="0"/>
                </a:lnTo>
                <a:lnTo>
                  <a:pt x="11071000" y="1104379"/>
                </a:lnTo>
                <a:lnTo>
                  <a:pt x="0" y="110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683" r="0" b="-29706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36339" y="6942747"/>
            <a:ext cx="11071001" cy="1295430"/>
          </a:xfrm>
          <a:custGeom>
            <a:avLst/>
            <a:gdLst/>
            <a:ahLst/>
            <a:cxnLst/>
            <a:rect r="r" b="b" t="t" l="l"/>
            <a:pathLst>
              <a:path h="1295430" w="11071001">
                <a:moveTo>
                  <a:pt x="0" y="0"/>
                </a:moveTo>
                <a:lnTo>
                  <a:pt x="11071001" y="0"/>
                </a:lnTo>
                <a:lnTo>
                  <a:pt x="11071001" y="1295431"/>
                </a:lnTo>
                <a:lnTo>
                  <a:pt x="0" y="129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9248" r="0" b="-10211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501247" y="326764"/>
            <a:ext cx="777303" cy="275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06"/>
              </a:lnSpc>
            </a:pPr>
            <a:r>
              <a:rPr lang="en-US" sz="16147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{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99262" y="3419153"/>
            <a:ext cx="3704426" cy="97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387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Coordenadas Esféricas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6574" y="2625879"/>
            <a:ext cx="3902228" cy="5035242"/>
          </a:xfrm>
          <a:custGeom>
            <a:avLst/>
            <a:gdLst/>
            <a:ahLst/>
            <a:cxnLst/>
            <a:rect r="r" b="b" t="t" l="l"/>
            <a:pathLst>
              <a:path h="5035242" w="3902228">
                <a:moveTo>
                  <a:pt x="0" y="0"/>
                </a:moveTo>
                <a:lnTo>
                  <a:pt x="3902228" y="0"/>
                </a:lnTo>
                <a:lnTo>
                  <a:pt x="3902228" y="5035242"/>
                </a:lnTo>
                <a:lnTo>
                  <a:pt x="0" y="5035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3" t="-23174" r="-1579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596" y="292845"/>
            <a:ext cx="12975501" cy="9701309"/>
          </a:xfrm>
          <a:custGeom>
            <a:avLst/>
            <a:gdLst/>
            <a:ahLst/>
            <a:cxnLst/>
            <a:rect r="r" b="b" t="t" l="l"/>
            <a:pathLst>
              <a:path h="9701309" w="12975501">
                <a:moveTo>
                  <a:pt x="0" y="0"/>
                </a:moveTo>
                <a:lnTo>
                  <a:pt x="12975501" y="0"/>
                </a:lnTo>
                <a:lnTo>
                  <a:pt x="12975501" y="9701310"/>
                </a:lnTo>
                <a:lnTo>
                  <a:pt x="0" y="970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45791" y="0"/>
            <a:ext cx="9542209" cy="597781"/>
          </a:xfrm>
          <a:custGeom>
            <a:avLst/>
            <a:gdLst/>
            <a:ahLst/>
            <a:cxnLst/>
            <a:rect r="r" b="b" t="t" l="l"/>
            <a:pathLst>
              <a:path h="597781" w="9542209">
                <a:moveTo>
                  <a:pt x="0" y="0"/>
                </a:moveTo>
                <a:lnTo>
                  <a:pt x="9542209" y="0"/>
                </a:lnTo>
                <a:lnTo>
                  <a:pt x="9542209" y="597781"/>
                </a:lnTo>
                <a:lnTo>
                  <a:pt x="0" y="597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97911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2022846" y="784541"/>
            <a:ext cx="57459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visual do 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Vetor na Esfera de Bloch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02375" y="5076825"/>
            <a:ext cx="2262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0440" y="5333683"/>
            <a:ext cx="217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346" y="705167"/>
            <a:ext cx="2019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748780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77235"/>
            <a:ext cx="1618869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relação: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gráfica x coordenadas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IBM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matricial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das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sngStrike">
                <a:solidFill>
                  <a:srgbClr val="9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 que qualquer matriz unitária pode ser uma porta lógica quântica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expressão algébrica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003" y="788566"/>
            <a:ext cx="12702489" cy="2107669"/>
            <a:chOff x="0" y="0"/>
            <a:chExt cx="3345512" cy="5551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45512" cy="555106"/>
            </a:xfrm>
            <a:custGeom>
              <a:avLst/>
              <a:gdLst/>
              <a:ahLst/>
              <a:cxnLst/>
              <a:rect r="r" b="b" t="t" l="l"/>
              <a:pathLst>
                <a:path h="555106" w="3345512">
                  <a:moveTo>
                    <a:pt x="0" y="0"/>
                  </a:moveTo>
                  <a:lnTo>
                    <a:pt x="3345512" y="0"/>
                  </a:lnTo>
                  <a:lnTo>
                    <a:pt x="3345512" y="555106"/>
                  </a:lnTo>
                  <a:lnTo>
                    <a:pt x="0" y="555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45512" cy="593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3003" y="3343910"/>
            <a:ext cx="13485986" cy="2957195"/>
            <a:chOff x="0" y="0"/>
            <a:chExt cx="3551865" cy="778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75561"/>
            <a:ext cx="126015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perspectiva “Algébrica das coisas”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Comutatividade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92465" cy="10284490"/>
          </a:xfrm>
          <a:custGeom>
            <a:avLst/>
            <a:gdLst/>
            <a:ahLst/>
            <a:cxnLst/>
            <a:rect r="r" b="b" t="t" l="l"/>
            <a:pathLst>
              <a:path h="10284490" w="18292465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762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-618671">
            <a:off x="12503488" y="6921184"/>
            <a:ext cx="53543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Print do Site da </a:t>
            </a:r>
          </a:p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IBM Quantum Learning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59381" y="696987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0" t="-4972" r="-221935" b="-44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59381" y="6925942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6" y="0"/>
                </a:lnTo>
                <a:lnTo>
                  <a:pt x="190126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573" t="-3407" r="-5406" b="-59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9381" y="3597426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1"/>
                </a:lnTo>
                <a:lnTo>
                  <a:pt x="0" y="1888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677" t="-5028" r="-113997" b="-5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4948" y="68025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4948" y="355949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48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4948" y="692594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148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9381" y="696987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61132" y="3567858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61132" y="6895837"/>
            <a:ext cx="1901265" cy="1909913"/>
            <a:chOff x="0" y="0"/>
            <a:chExt cx="500745" cy="503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675500" y="2540224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1414" y="2540224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5430" y="5457562"/>
            <a:ext cx="22291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(Porta NOT)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5544" y="5757599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1482" y="9026355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486" y="9026355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9426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7661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5" y="0"/>
                </a:lnTo>
                <a:lnTo>
                  <a:pt x="1901265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573" t="-3407" r="-5406" b="-59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9145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3269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6121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2766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48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49426"/>
            <a:ext cx="1901265" cy="1909913"/>
            <a:chOff x="0" y="0"/>
            <a:chExt cx="500745" cy="503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451" y="4169577"/>
            <a:ext cx="1901265" cy="1909913"/>
            <a:chOff x="0" y="0"/>
            <a:chExt cx="500745" cy="5030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451" y="7497555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62732" y="4184361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67944" y="832695"/>
            <a:ext cx="3057886" cy="1926644"/>
          </a:xfrm>
          <a:custGeom>
            <a:avLst/>
            <a:gdLst/>
            <a:ahLst/>
            <a:cxnLst/>
            <a:rect r="r" b="b" t="t" l="l"/>
            <a:pathLst>
              <a:path h="1926644" w="3057886">
                <a:moveTo>
                  <a:pt x="0" y="0"/>
                </a:moveTo>
                <a:lnTo>
                  <a:pt x="3057887" y="0"/>
                </a:lnTo>
                <a:lnTo>
                  <a:pt x="3057887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60856" y="4243444"/>
            <a:ext cx="2845507" cy="1762178"/>
          </a:xfrm>
          <a:custGeom>
            <a:avLst/>
            <a:gdLst/>
            <a:ahLst/>
            <a:cxnLst/>
            <a:rect r="r" b="b" t="t" l="l"/>
            <a:pathLst>
              <a:path h="1762178" w="2845507">
                <a:moveTo>
                  <a:pt x="0" y="0"/>
                </a:moveTo>
                <a:lnTo>
                  <a:pt x="2845507" y="0"/>
                </a:lnTo>
                <a:lnTo>
                  <a:pt x="2845507" y="1762178"/>
                </a:lnTo>
                <a:lnTo>
                  <a:pt x="0" y="17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2732" y="849426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60856" y="7497555"/>
            <a:ext cx="4542708" cy="1940018"/>
          </a:xfrm>
          <a:custGeom>
            <a:avLst/>
            <a:gdLst/>
            <a:ahLst/>
            <a:cxnLst/>
            <a:rect r="r" b="b" t="t" l="l"/>
            <a:pathLst>
              <a:path h="1940018" w="4542708">
                <a:moveTo>
                  <a:pt x="0" y="0"/>
                </a:moveTo>
                <a:lnTo>
                  <a:pt x="4542708" y="0"/>
                </a:lnTo>
                <a:lnTo>
                  <a:pt x="4542708" y="1940019"/>
                </a:lnTo>
                <a:lnTo>
                  <a:pt x="0" y="194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2" r="0" b="-927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19644" y="7050323"/>
            <a:ext cx="4498124" cy="2913214"/>
          </a:xfrm>
          <a:custGeom>
            <a:avLst/>
            <a:gdLst/>
            <a:ahLst/>
            <a:cxnLst/>
            <a:rect r="r" b="b" t="t" l="l"/>
            <a:pathLst>
              <a:path h="2913214" w="4498124">
                <a:moveTo>
                  <a:pt x="0" y="0"/>
                </a:moveTo>
                <a:lnTo>
                  <a:pt x="4498124" y="0"/>
                </a:lnTo>
                <a:lnTo>
                  <a:pt x="4498124" y="2913214"/>
                </a:lnTo>
                <a:lnTo>
                  <a:pt x="0" y="291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049" y="2897017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2897017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944" y="6169135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169135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049" y="9383147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9540030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41201" y="447715"/>
            <a:ext cx="16055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|1⟩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22228"/>
            <a:ext cx="14022119" cy="8063711"/>
          </a:xfrm>
          <a:custGeom>
            <a:avLst/>
            <a:gdLst/>
            <a:ahLst/>
            <a:cxnLst/>
            <a:rect r="r" b="b" t="t" l="l"/>
            <a:pathLst>
              <a:path h="8063711" w="14022119">
                <a:moveTo>
                  <a:pt x="0" y="0"/>
                </a:moveTo>
                <a:lnTo>
                  <a:pt x="14022119" y="0"/>
                </a:lnTo>
                <a:lnTo>
                  <a:pt x="14022119" y="8063712"/>
                </a:lnTo>
                <a:lnTo>
                  <a:pt x="0" y="80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1676719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8351" y="1676719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72383" y="1676719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059" y="7026526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1027" y="7137432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027" y="7137432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9049" y="4709601"/>
            <a:ext cx="1901265" cy="1909913"/>
            <a:chOff x="0" y="0"/>
            <a:chExt cx="500745" cy="5030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75059" y="4636769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9566393" y="1461929"/>
            <a:ext cx="3790793" cy="2339494"/>
            <a:chOff x="0" y="0"/>
            <a:chExt cx="998398" cy="616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08259" y="166167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436887" y="687300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11950" y="687300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73362" y="6873007"/>
            <a:ext cx="3267129" cy="2136263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4310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71806" y="6720582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3312" y="464507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28176" y="4606975"/>
            <a:ext cx="60579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1806" y="4304700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3312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67836" y="173227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16519" y="1892633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7865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93406" y="7220972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18685" y="3981167"/>
            <a:ext cx="26862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Estado | Ket 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985836" y="1483298"/>
            <a:ext cx="3790793" cy="2339494"/>
            <a:chOff x="0" y="0"/>
            <a:chExt cx="998398" cy="6161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6503831" y="16155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15663409" y="168610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012091" y="1752751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38236" y="3981167"/>
            <a:ext cx="9432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Ket 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35486" y="6682507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07338" y="7192397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207909" y="6039123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32730" y="9352170"/>
            <a:ext cx="14685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“Input”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5706" y="9352170"/>
            <a:ext cx="1941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Operador</a:t>
            </a:r>
          </a:p>
        </p:txBody>
      </p:sp>
      <p:sp>
        <p:nvSpPr>
          <p:cNvPr name="AutoShape 50" id="50"/>
          <p:cNvSpPr/>
          <p:nvPr/>
        </p:nvSpPr>
        <p:spPr>
          <a:xfrm>
            <a:off x="2820431" y="9723328"/>
            <a:ext cx="645599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4260130"/>
            <a:ext cx="13260450" cy="4998170"/>
          </a:xfrm>
          <a:custGeom>
            <a:avLst/>
            <a:gdLst/>
            <a:ahLst/>
            <a:cxnLst/>
            <a:rect r="r" b="b" t="t" l="l"/>
            <a:pathLst>
              <a:path h="4998170" w="13260450">
                <a:moveTo>
                  <a:pt x="0" y="0"/>
                </a:moveTo>
                <a:lnTo>
                  <a:pt x="13260450" y="0"/>
                </a:lnTo>
                <a:lnTo>
                  <a:pt x="13260450" y="4998170"/>
                </a:lnTo>
                <a:lnTo>
                  <a:pt x="0" y="49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63010" y="712203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1" y="0"/>
                </a:lnTo>
                <a:lnTo>
                  <a:pt x="150949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38073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485" y="7122037"/>
            <a:ext cx="3267129" cy="2136263"/>
            <a:chOff x="0" y="0"/>
            <a:chExt cx="860478" cy="562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92383" y="1182218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8351" y="1293124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0" t="-4972" r="-221935" b="-442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8351" y="1293124"/>
            <a:ext cx="1901265" cy="1909913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4211" y="1028700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29274" y="1028700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90686" y="1028700"/>
            <a:ext cx="3267129" cy="2136263"/>
            <a:chOff x="0" y="0"/>
            <a:chExt cx="860478" cy="562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89893" y="4260130"/>
            <a:ext cx="3522927" cy="2174550"/>
            <a:chOff x="0" y="0"/>
            <a:chExt cx="927849" cy="5727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7849" cy="572721"/>
            </a:xfrm>
            <a:custGeom>
              <a:avLst/>
              <a:gdLst/>
              <a:ahLst/>
              <a:cxnLst/>
              <a:rect r="r" b="b" t="t" l="l"/>
              <a:pathLst>
                <a:path h="572721" w="927849">
                  <a:moveTo>
                    <a:pt x="0" y="0"/>
                  </a:moveTo>
                  <a:lnTo>
                    <a:pt x="927849" y="0"/>
                  </a:lnTo>
                  <a:lnTo>
                    <a:pt x="927849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7849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27966" y="4260130"/>
            <a:ext cx="1153661" cy="2174550"/>
            <a:chOff x="0" y="0"/>
            <a:chExt cx="303845" cy="5727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3845" cy="572721"/>
            </a:xfrm>
            <a:custGeom>
              <a:avLst/>
              <a:gdLst/>
              <a:ahLst/>
              <a:cxnLst/>
              <a:rect r="r" b="b" t="t" l="l"/>
              <a:pathLst>
                <a:path h="572721" w="303845">
                  <a:moveTo>
                    <a:pt x="0" y="0"/>
                  </a:moveTo>
                  <a:lnTo>
                    <a:pt x="303845" y="0"/>
                  </a:lnTo>
                  <a:lnTo>
                    <a:pt x="303845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03845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5314">
            <a:off x="2558134" y="2960019"/>
            <a:ext cx="1793043" cy="641013"/>
          </a:xfrm>
          <a:custGeom>
            <a:avLst/>
            <a:gdLst/>
            <a:ahLst/>
            <a:cxnLst/>
            <a:rect r="r" b="b" t="t" l="l"/>
            <a:pathLst>
              <a:path h="641013" w="1793043">
                <a:moveTo>
                  <a:pt x="0" y="0"/>
                </a:moveTo>
                <a:lnTo>
                  <a:pt x="1793043" y="0"/>
                </a:lnTo>
                <a:lnTo>
                  <a:pt x="1793043" y="641013"/>
                </a:lnTo>
                <a:lnTo>
                  <a:pt x="0" y="641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080636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563221">
            <a:off x="4775284" y="2901167"/>
            <a:ext cx="2431311" cy="869194"/>
          </a:xfrm>
          <a:custGeom>
            <a:avLst/>
            <a:gdLst/>
            <a:ahLst/>
            <a:cxnLst/>
            <a:rect r="r" b="b" t="t" l="l"/>
            <a:pathLst>
              <a:path h="869194" w="2431311">
                <a:moveTo>
                  <a:pt x="0" y="0"/>
                </a:moveTo>
                <a:lnTo>
                  <a:pt x="2431311" y="0"/>
                </a:lnTo>
                <a:lnTo>
                  <a:pt x="2431311" y="869194"/>
                </a:lnTo>
                <a:lnTo>
                  <a:pt x="0" y="86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129451" y="7120753"/>
            <a:ext cx="4965703" cy="2137547"/>
            <a:chOff x="0" y="0"/>
            <a:chExt cx="1307839" cy="562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07839" cy="562975"/>
            </a:xfrm>
            <a:custGeom>
              <a:avLst/>
              <a:gdLst/>
              <a:ahLst/>
              <a:cxnLst/>
              <a:rect r="r" b="b" t="t" l="l"/>
              <a:pathLst>
                <a:path h="562975" w="1307839">
                  <a:moveTo>
                    <a:pt x="0" y="0"/>
                  </a:moveTo>
                  <a:lnTo>
                    <a:pt x="1307839" y="0"/>
                  </a:lnTo>
                  <a:lnTo>
                    <a:pt x="1307839" y="562975"/>
                  </a:lnTo>
                  <a:lnTo>
                    <a:pt x="0" y="562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1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07839" cy="601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093987" y="7317603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19528" y="7470003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89130" y="87627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85189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10730" y="1376665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89893" y="7592240"/>
            <a:ext cx="42354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52810" y="838200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22142" y="9517032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85343" y="9469724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24662" y="1397609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6491" y="2800747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0" t="-4972" r="-221935" b="-44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491" y="5220420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491" y="2800747"/>
            <a:ext cx="1373381" cy="1379627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37756" y="5199061"/>
            <a:ext cx="1373381" cy="1379627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66951" y="5209740"/>
            <a:ext cx="2366985" cy="1358269"/>
          </a:xfrm>
          <a:custGeom>
            <a:avLst/>
            <a:gdLst/>
            <a:ahLst/>
            <a:cxnLst/>
            <a:rect r="r" b="b" t="t" l="l"/>
            <a:pathLst>
              <a:path h="1358269" w="2366985">
                <a:moveTo>
                  <a:pt x="0" y="0"/>
                </a:moveTo>
                <a:lnTo>
                  <a:pt x="2366985" y="0"/>
                </a:lnTo>
                <a:lnTo>
                  <a:pt x="2366985" y="1358269"/>
                </a:lnTo>
                <a:lnTo>
                  <a:pt x="0" y="135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75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6951" y="2800747"/>
            <a:ext cx="3131714" cy="1379627"/>
          </a:xfrm>
          <a:custGeom>
            <a:avLst/>
            <a:gdLst/>
            <a:ahLst/>
            <a:cxnLst/>
            <a:rect r="r" b="b" t="t" l="l"/>
            <a:pathLst>
              <a:path h="1379627" w="3131714">
                <a:moveTo>
                  <a:pt x="0" y="0"/>
                </a:moveTo>
                <a:lnTo>
                  <a:pt x="3131715" y="0"/>
                </a:lnTo>
                <a:lnTo>
                  <a:pt x="3131715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04134" y="7557990"/>
            <a:ext cx="2738283" cy="1689936"/>
            <a:chOff x="0" y="0"/>
            <a:chExt cx="998398" cy="616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61137" y="7707462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6" y="0"/>
                </a:lnTo>
                <a:lnTo>
                  <a:pt x="733586" y="1432238"/>
                </a:lnTo>
                <a:lnTo>
                  <a:pt x="0" y="143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959383" y="7557990"/>
            <a:ext cx="2738283" cy="1689936"/>
            <a:chOff x="0" y="0"/>
            <a:chExt cx="998398" cy="616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765170"/>
            <a:ext cx="9638869" cy="6493130"/>
          </a:xfrm>
          <a:custGeom>
            <a:avLst/>
            <a:gdLst/>
            <a:ahLst/>
            <a:cxnLst/>
            <a:rect r="r" b="b" t="t" l="l"/>
            <a:pathLst>
              <a:path h="6493130" w="9638869">
                <a:moveTo>
                  <a:pt x="0" y="0"/>
                </a:moveTo>
                <a:lnTo>
                  <a:pt x="9638869" y="0"/>
                </a:lnTo>
                <a:lnTo>
                  <a:pt x="9638869" y="6493130"/>
                </a:lnTo>
                <a:lnTo>
                  <a:pt x="0" y="649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29519" y="4289889"/>
            <a:ext cx="1786035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1227" y="6653507"/>
            <a:ext cx="2706173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4057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71180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61227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8349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81420" y="7697088"/>
            <a:ext cx="722270" cy="1442098"/>
          </a:xfrm>
          <a:custGeom>
            <a:avLst/>
            <a:gdLst/>
            <a:ahLst/>
            <a:cxnLst/>
            <a:rect r="r" b="b" t="t" l="l"/>
            <a:pathLst>
              <a:path h="1442098" w="722270">
                <a:moveTo>
                  <a:pt x="0" y="0"/>
                </a:moveTo>
                <a:lnTo>
                  <a:pt x="722270" y="0"/>
                </a:lnTo>
                <a:lnTo>
                  <a:pt x="722270" y="1442097"/>
                </a:lnTo>
                <a:lnTo>
                  <a:pt x="0" y="1442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416361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56942" y="5215966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81444" y="5215966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0" t="-4972" r="-221935" b="-44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433" y="523732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1444" y="5215966"/>
            <a:ext cx="1373381" cy="1379627"/>
            <a:chOff x="0" y="0"/>
            <a:chExt cx="500745" cy="503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698" y="5215966"/>
            <a:ext cx="1373381" cy="1379627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90552" y="483764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3201221" y="4837648"/>
            <a:ext cx="351623" cy="2136263"/>
          </a:xfrm>
          <a:custGeom>
            <a:avLst/>
            <a:gdLst/>
            <a:ahLst/>
            <a:cxnLst/>
            <a:rect r="r" b="b" t="t" l="l"/>
            <a:pathLst>
              <a:path h="2136263" w="351623">
                <a:moveTo>
                  <a:pt x="351623" y="0"/>
                </a:moveTo>
                <a:lnTo>
                  <a:pt x="0" y="0"/>
                </a:lnTo>
                <a:lnTo>
                  <a:pt x="0" y="2136263"/>
                </a:lnTo>
                <a:lnTo>
                  <a:pt x="351623" y="2136263"/>
                </a:lnTo>
                <a:lnTo>
                  <a:pt x="351623" y="0"/>
                </a:lnTo>
                <a:close/>
              </a:path>
            </a:pathLst>
          </a:custGeom>
          <a:blipFill>
            <a:blip r:embed="rId6"/>
            <a:stretch>
              <a:fillRect l="-1277462" t="0" r="-7034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421880" y="5858154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56140" y="5168341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820275" y="5189699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21540" y="5168341"/>
            <a:ext cx="1373381" cy="1379627"/>
            <a:chOff x="0" y="0"/>
            <a:chExt cx="500745" cy="5030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389750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318063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457081" y="0"/>
                </a:moveTo>
                <a:lnTo>
                  <a:pt x="0" y="0"/>
                </a:lnTo>
                <a:lnTo>
                  <a:pt x="0" y="2136263"/>
                </a:lnTo>
                <a:lnTo>
                  <a:pt x="457081" y="2136263"/>
                </a:lnTo>
                <a:lnTo>
                  <a:pt x="457081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18019" y="5194646"/>
            <a:ext cx="2309520" cy="1379627"/>
          </a:xfrm>
          <a:custGeom>
            <a:avLst/>
            <a:gdLst/>
            <a:ahLst/>
            <a:cxnLst/>
            <a:rect r="r" b="b" t="t" l="l"/>
            <a:pathLst>
              <a:path h="1379627" w="2309520">
                <a:moveTo>
                  <a:pt x="0" y="0"/>
                </a:moveTo>
                <a:lnTo>
                  <a:pt x="2309521" y="0"/>
                </a:lnTo>
                <a:lnTo>
                  <a:pt x="2309521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00" t="0" r="0" b="-13440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944" y="5124047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44" y="7540222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790969" y="760129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96807" y="760129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755830" y="7601295"/>
            <a:ext cx="2194485" cy="1434898"/>
            <a:chOff x="0" y="0"/>
            <a:chExt cx="860478" cy="562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702124" y="783886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03433" y="762265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704698" y="7601295"/>
            <a:ext cx="1373381" cy="1379627"/>
            <a:chOff x="0" y="0"/>
            <a:chExt cx="500745" cy="5030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272908" y="722297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2"/>
                </a:lnTo>
                <a:lnTo>
                  <a:pt x="0" y="21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3201221" y="7222978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2"/>
                </a:lnTo>
                <a:lnTo>
                  <a:pt x="418298" y="2136262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  <p:sp>
        <p:nvSpPr>
          <p:cNvPr name="AutoShape 39" id="39"/>
          <p:cNvSpPr/>
          <p:nvPr/>
        </p:nvSpPr>
        <p:spPr>
          <a:xfrm>
            <a:off x="8282940" y="8304810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0646498" y="7386132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669" t="0" r="-15417" b="-237585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30622" y="750035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936460" y="750035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3895483" y="7500355"/>
            <a:ext cx="2194485" cy="1434898"/>
            <a:chOff x="0" y="0"/>
            <a:chExt cx="860478" cy="5626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841777" y="773792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6412561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false" rot="0">
            <a:off x="12340874" y="7122037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8288" y="198887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56390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4763" y="2292295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23076" y="2292295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0412" y="2642978"/>
            <a:ext cx="3043517" cy="1434898"/>
          </a:xfrm>
          <a:custGeom>
            <a:avLst/>
            <a:gdLst/>
            <a:ahLst/>
            <a:cxnLst/>
            <a:rect r="r" b="b" t="t" l="l"/>
            <a:pathLst>
              <a:path h="1434898" w="3043517">
                <a:moveTo>
                  <a:pt x="0" y="0"/>
                </a:moveTo>
                <a:lnTo>
                  <a:pt x="3043517" y="0"/>
                </a:lnTo>
                <a:lnTo>
                  <a:pt x="3043517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426" t="-109062" r="-510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2824" y="2670613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4" y="0"/>
                </a:lnTo>
                <a:lnTo>
                  <a:pt x="1013904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18662" y="2670613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77684" y="2670613"/>
            <a:ext cx="2194485" cy="1434898"/>
            <a:chOff x="0" y="0"/>
            <a:chExt cx="860478" cy="56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43912" y="2546014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5379" y="2281919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0438288" y="2281919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9" y="0"/>
                </a:moveTo>
                <a:lnTo>
                  <a:pt x="0" y="0"/>
                </a:lnTo>
                <a:lnTo>
                  <a:pt x="0" y="2136263"/>
                </a:lnTo>
                <a:lnTo>
                  <a:pt x="418299" y="2136263"/>
                </a:lnTo>
                <a:lnTo>
                  <a:pt x="418299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4683963"/>
            <a:ext cx="11786902" cy="2017183"/>
          </a:xfrm>
          <a:custGeom>
            <a:avLst/>
            <a:gdLst/>
            <a:ahLst/>
            <a:cxnLst/>
            <a:rect r="r" b="b" t="t" l="l"/>
            <a:pathLst>
              <a:path h="2017183" w="11786902">
                <a:moveTo>
                  <a:pt x="0" y="0"/>
                </a:moveTo>
                <a:lnTo>
                  <a:pt x="11786902" y="0"/>
                </a:lnTo>
                <a:lnTo>
                  <a:pt x="11786902" y="2017183"/>
                </a:lnTo>
                <a:lnTo>
                  <a:pt x="0" y="201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702" r="-24655" b="-271666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62944" y="705167"/>
            <a:ext cx="82007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6219" y="2946192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23979" y="2908181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6958321"/>
            <a:ext cx="10529827" cy="2788324"/>
          </a:xfrm>
          <a:custGeom>
            <a:avLst/>
            <a:gdLst/>
            <a:ahLst/>
            <a:cxnLst/>
            <a:rect r="r" b="b" t="t" l="l"/>
            <a:pathLst>
              <a:path h="2788324" w="10529827">
                <a:moveTo>
                  <a:pt x="0" y="0"/>
                </a:moveTo>
                <a:lnTo>
                  <a:pt x="10529827" y="0"/>
                </a:lnTo>
                <a:lnTo>
                  <a:pt x="10529827" y="2788325"/>
                </a:lnTo>
                <a:lnTo>
                  <a:pt x="0" y="2788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9731" r="-39536" b="-77062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254179" y="8038804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60017" y="8038804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19040" y="8038804"/>
            <a:ext cx="2194485" cy="1434898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65334" y="8276372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3186" y="8266758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00878" y="4801671"/>
            <a:ext cx="440137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Nesse caso,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coincidentemente,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chega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mesmo 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anterior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-2619340">
            <a:off x="15724671" y="8097067"/>
            <a:ext cx="1571049" cy="561650"/>
          </a:xfrm>
          <a:custGeom>
            <a:avLst/>
            <a:gdLst/>
            <a:ahLst/>
            <a:cxnLst/>
            <a:rect r="r" b="b" t="t" l="l"/>
            <a:pathLst>
              <a:path h="561650" w="1571049">
                <a:moveTo>
                  <a:pt x="0" y="561650"/>
                </a:moveTo>
                <a:lnTo>
                  <a:pt x="1571049" y="561650"/>
                </a:lnTo>
                <a:lnTo>
                  <a:pt x="1571049" y="0"/>
                </a:lnTo>
                <a:lnTo>
                  <a:pt x="0" y="0"/>
                </a:lnTo>
                <a:lnTo>
                  <a:pt x="0" y="5616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3628" y="3771243"/>
            <a:ext cx="7773066" cy="24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Começo da Aula |1⟩, </a:t>
            </a:r>
          </a:p>
          <a:p>
            <a:pPr algn="ctr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fato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4742" y="304800"/>
            <a:ext cx="14878516" cy="962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Aula |1&gt; ( o que vai ter de novo?)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sngStrike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Responder algumas coisas que disse “para próxima aula” no video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sngStrike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Mostrar exemplo de como calcular um vetor aleatório na esfera de bloch (deixei pronto no material auxiliar)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Diferenças </a:t>
            </a: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representação IBM x Quirk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Mostrar que</a:t>
            </a: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operadores possuem </a:t>
            </a: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muitas</a:t>
            </a: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propriedades semelhantes de matrizes</a:t>
            </a: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como: pode ser multiplicados como se fossem matrizes e por isso X^(1/2) * X^(1/2) = X 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Apresentar Quirk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Mostrar que Porta Raíz de X positiva aplicada duas vezes é a Porta X | Mostrar que a negativa é a posição Contrária (fazer isso pra X, Y, S e T)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Mostrar Porta 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Montar circuitos mais “difíceis”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1980"/>
          </a:xfrm>
          <a:custGeom>
            <a:avLst/>
            <a:gdLst/>
            <a:ahLst/>
            <a:cxnLst/>
            <a:rect r="r" b="b" t="t" l="l"/>
            <a:pathLst>
              <a:path h="10281980" w="1828800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272880">
            <a:off x="13681255" y="3929157"/>
            <a:ext cx="3776718" cy="156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sz="4532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Print de tela do Quirk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65" y="0"/>
            <a:ext cx="18296930" cy="10287000"/>
          </a:xfrm>
          <a:custGeom>
            <a:avLst/>
            <a:gdLst/>
            <a:ahLst/>
            <a:cxnLst/>
            <a:rect r="r" b="b" t="t" l="l"/>
            <a:pathLst>
              <a:path h="10287000" w="18296930">
                <a:moveTo>
                  <a:pt x="0" y="0"/>
                </a:moveTo>
                <a:lnTo>
                  <a:pt x="18296930" y="0"/>
                </a:lnTo>
                <a:lnTo>
                  <a:pt x="18296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6020">
            <a:off x="14018293" y="6062290"/>
            <a:ext cx="3732638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Print de tela</a:t>
            </a:r>
          </a:p>
          <a:p>
            <a:pPr algn="ctr">
              <a:lnSpc>
                <a:spcPts val="4518"/>
              </a:lnSpc>
            </a:pPr>
            <a:r>
              <a:rPr lang="en-US" sz="3227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16649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substituir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disciplinas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Álgebra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Linear,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Equações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mas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introduzir conceitos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 mostrar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exemplos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aplicação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entar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o caminho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leitura de artigos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área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quântica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como também tentar visualizar melhor os fundamentos algébricos e matemáticos dos circuitos construídos.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do Curso: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74394"/>
            <a:ext cx="525214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Como vai ser?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194" y="6930149"/>
            <a:ext cx="905810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módulos;  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(Primeiro módulo, focado em Circuitos Quânticos e Portas Lógicas)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conteúdos ministrados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vão sendo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desenvolvidos conforme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necessidade dos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1818" y="5761641"/>
            <a:ext cx="2533825" cy="48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4"/>
              </a:lnSpc>
            </a:pPr>
            <a:r>
              <a:rPr lang="en-US" sz="25531" spc="408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83038" y="9396489"/>
            <a:ext cx="2343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Quinzenal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1756" y="5035197"/>
            <a:ext cx="3858005" cy="4042120"/>
          </a:xfrm>
          <a:custGeom>
            <a:avLst/>
            <a:gdLst/>
            <a:ahLst/>
            <a:cxnLst/>
            <a:rect r="r" b="b" t="t" l="l"/>
            <a:pathLst>
              <a:path h="4042120" w="3858005">
                <a:moveTo>
                  <a:pt x="0" y="0"/>
                </a:moveTo>
                <a:lnTo>
                  <a:pt x="3858005" y="0"/>
                </a:lnTo>
                <a:lnTo>
                  <a:pt x="3858005" y="4042120"/>
                </a:lnTo>
                <a:lnTo>
                  <a:pt x="0" y="404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42" t="-9840" r="-14817" b="-1463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1756" y="5219312"/>
            <a:ext cx="3858005" cy="385800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24298" y="5300526"/>
            <a:ext cx="8119582" cy="3724417"/>
          </a:xfrm>
          <a:custGeom>
            <a:avLst/>
            <a:gdLst/>
            <a:ahLst/>
            <a:cxnLst/>
            <a:rect r="r" b="b" t="t" l="l"/>
            <a:pathLst>
              <a:path h="3724417" w="8119582">
                <a:moveTo>
                  <a:pt x="0" y="0"/>
                </a:moveTo>
                <a:lnTo>
                  <a:pt x="8119582" y="0"/>
                </a:lnTo>
                <a:lnTo>
                  <a:pt x="8119582" y="3724417"/>
                </a:lnTo>
                <a:lnTo>
                  <a:pt x="0" y="372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24298" y="2347558"/>
            <a:ext cx="8119582" cy="1299959"/>
            <a:chOff x="0" y="0"/>
            <a:chExt cx="10826109" cy="17332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063" cy="1733279"/>
            </a:xfrm>
            <a:custGeom>
              <a:avLst/>
              <a:gdLst/>
              <a:ahLst/>
              <a:cxnLst/>
              <a:rect r="r" b="b" t="t" l="l"/>
              <a:pathLst>
                <a:path h="1733279" w="2979063">
                  <a:moveTo>
                    <a:pt x="0" y="0"/>
                  </a:moveTo>
                  <a:lnTo>
                    <a:pt x="2979063" y="0"/>
                  </a:lnTo>
                  <a:lnTo>
                    <a:pt x="2979063" y="1733279"/>
                  </a:lnTo>
                  <a:lnTo>
                    <a:pt x="0" y="173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51130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79063" y="0"/>
              <a:ext cx="7847046" cy="1733279"/>
            </a:xfrm>
            <a:custGeom>
              <a:avLst/>
              <a:gdLst/>
              <a:ahLst/>
              <a:cxnLst/>
              <a:rect r="r" b="b" t="t" l="l"/>
              <a:pathLst>
                <a:path h="1733279" w="7847046">
                  <a:moveTo>
                    <a:pt x="0" y="0"/>
                  </a:moveTo>
                  <a:lnTo>
                    <a:pt x="7847046" y="0"/>
                  </a:lnTo>
                  <a:lnTo>
                    <a:pt x="7847046" y="1733279"/>
                  </a:lnTo>
                  <a:lnTo>
                    <a:pt x="0" y="173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2076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12014" y="7495398"/>
            <a:ext cx="2510570" cy="2560544"/>
          </a:xfrm>
          <a:custGeom>
            <a:avLst/>
            <a:gdLst/>
            <a:ahLst/>
            <a:cxnLst/>
            <a:rect r="r" b="b" t="t" l="l"/>
            <a:pathLst>
              <a:path h="2560544" w="2510570">
                <a:moveTo>
                  <a:pt x="0" y="0"/>
                </a:moveTo>
                <a:lnTo>
                  <a:pt x="2510570" y="0"/>
                </a:lnTo>
                <a:lnTo>
                  <a:pt x="2510570" y="2560545"/>
                </a:lnTo>
                <a:lnTo>
                  <a:pt x="0" y="2560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0503" r="-318886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8141" y="2347558"/>
            <a:ext cx="8071620" cy="1594522"/>
            <a:chOff x="0" y="0"/>
            <a:chExt cx="10762161" cy="2126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2790" cy="2126029"/>
            </a:xfrm>
            <a:custGeom>
              <a:avLst/>
              <a:gdLst/>
              <a:ahLst/>
              <a:cxnLst/>
              <a:rect r="r" b="b" t="t" l="l"/>
              <a:pathLst>
                <a:path h="2126029" w="2812790">
                  <a:moveTo>
                    <a:pt x="0" y="0"/>
                  </a:moveTo>
                  <a:lnTo>
                    <a:pt x="2812790" y="0"/>
                  </a:lnTo>
                  <a:lnTo>
                    <a:pt x="2812790" y="2126029"/>
                  </a:lnTo>
                  <a:lnTo>
                    <a:pt x="0" y="2126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63172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812790" y="0"/>
              <a:ext cx="7949370" cy="2126029"/>
            </a:xfrm>
            <a:custGeom>
              <a:avLst/>
              <a:gdLst/>
              <a:ahLst/>
              <a:cxnLst/>
              <a:rect r="r" b="b" t="t" l="l"/>
              <a:pathLst>
                <a:path h="2126029" w="7949370">
                  <a:moveTo>
                    <a:pt x="0" y="0"/>
                  </a:moveTo>
                  <a:lnTo>
                    <a:pt x="7949371" y="0"/>
                  </a:lnTo>
                  <a:lnTo>
                    <a:pt x="7949371" y="2126029"/>
                  </a:lnTo>
                  <a:lnTo>
                    <a:pt x="0" y="2126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891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08141" y="4476187"/>
            <a:ext cx="4213615" cy="3019211"/>
          </a:xfrm>
          <a:custGeom>
            <a:avLst/>
            <a:gdLst/>
            <a:ahLst/>
            <a:cxnLst/>
            <a:rect r="r" b="b" t="t" l="l"/>
            <a:pathLst>
              <a:path h="3019211" w="4213615">
                <a:moveTo>
                  <a:pt x="0" y="0"/>
                </a:moveTo>
                <a:lnTo>
                  <a:pt x="4213615" y="0"/>
                </a:lnTo>
                <a:lnTo>
                  <a:pt x="4213615" y="3019211"/>
                </a:lnTo>
                <a:lnTo>
                  <a:pt x="0" y="3019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435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119108" y="5517666"/>
            <a:ext cx="1097947" cy="3371589"/>
            <a:chOff x="0" y="0"/>
            <a:chExt cx="231314" cy="7103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1314" cy="710322"/>
            </a:xfrm>
            <a:custGeom>
              <a:avLst/>
              <a:gdLst/>
              <a:ahLst/>
              <a:cxnLst/>
              <a:rect r="r" b="b" t="t" l="l"/>
              <a:pathLst>
                <a:path h="710322" w="231314">
                  <a:moveTo>
                    <a:pt x="115657" y="0"/>
                  </a:moveTo>
                  <a:cubicBezTo>
                    <a:pt x="51781" y="0"/>
                    <a:pt x="0" y="159011"/>
                    <a:pt x="0" y="355161"/>
                  </a:cubicBezTo>
                  <a:cubicBezTo>
                    <a:pt x="0" y="551311"/>
                    <a:pt x="51781" y="710322"/>
                    <a:pt x="115657" y="710322"/>
                  </a:cubicBezTo>
                  <a:cubicBezTo>
                    <a:pt x="179533" y="710322"/>
                    <a:pt x="231314" y="551311"/>
                    <a:pt x="231314" y="355161"/>
                  </a:cubicBezTo>
                  <a:cubicBezTo>
                    <a:pt x="231314" y="159011"/>
                    <a:pt x="179533" y="0"/>
                    <a:pt x="115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21686" y="28493"/>
              <a:ext cx="187943" cy="615237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99332" y="6614844"/>
            <a:ext cx="3334802" cy="1135927"/>
            <a:chOff x="0" y="0"/>
            <a:chExt cx="702572" cy="2393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2572" cy="239316"/>
            </a:xfrm>
            <a:custGeom>
              <a:avLst/>
              <a:gdLst/>
              <a:ahLst/>
              <a:cxnLst/>
              <a:rect r="r" b="b" t="t" l="l"/>
              <a:pathLst>
                <a:path h="239316" w="702572">
                  <a:moveTo>
                    <a:pt x="351286" y="0"/>
                  </a:moveTo>
                  <a:cubicBezTo>
                    <a:pt x="157276" y="0"/>
                    <a:pt x="0" y="53573"/>
                    <a:pt x="0" y="119658"/>
                  </a:cubicBezTo>
                  <a:cubicBezTo>
                    <a:pt x="0" y="185743"/>
                    <a:pt x="157276" y="239316"/>
                    <a:pt x="351286" y="239316"/>
                  </a:cubicBezTo>
                  <a:cubicBezTo>
                    <a:pt x="545296" y="239316"/>
                    <a:pt x="702572" y="185743"/>
                    <a:pt x="702572" y="119658"/>
                  </a:cubicBezTo>
                  <a:cubicBezTo>
                    <a:pt x="702572" y="53573"/>
                    <a:pt x="545296" y="0"/>
                    <a:pt x="351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65866" y="-15664"/>
              <a:ext cx="570840" cy="232544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752354" y="7378608"/>
            <a:ext cx="738917" cy="7389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999332" y="5517666"/>
            <a:ext cx="3334802" cy="3371589"/>
            <a:chOff x="0" y="0"/>
            <a:chExt cx="702572" cy="7103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2572" cy="710322"/>
            </a:xfrm>
            <a:custGeom>
              <a:avLst/>
              <a:gdLst/>
              <a:ahLst/>
              <a:cxnLst/>
              <a:rect r="r" b="b" t="t" l="l"/>
              <a:pathLst>
                <a:path h="710322" w="702572">
                  <a:moveTo>
                    <a:pt x="351286" y="0"/>
                  </a:moveTo>
                  <a:cubicBezTo>
                    <a:pt x="157276" y="0"/>
                    <a:pt x="0" y="159011"/>
                    <a:pt x="0" y="355161"/>
                  </a:cubicBezTo>
                  <a:cubicBezTo>
                    <a:pt x="0" y="551311"/>
                    <a:pt x="157276" y="710322"/>
                    <a:pt x="351286" y="710322"/>
                  </a:cubicBezTo>
                  <a:cubicBezTo>
                    <a:pt x="545296" y="710322"/>
                    <a:pt x="702572" y="551311"/>
                    <a:pt x="702572" y="355161"/>
                  </a:cubicBezTo>
                  <a:cubicBezTo>
                    <a:pt x="702572" y="159011"/>
                    <a:pt x="545296" y="0"/>
                    <a:pt x="351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65866" y="28493"/>
              <a:ext cx="570840" cy="615237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39489" y="5517666"/>
            <a:ext cx="3366725" cy="3371589"/>
            <a:chOff x="0" y="0"/>
            <a:chExt cx="886709" cy="8879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6709" cy="887991"/>
            </a:xfrm>
            <a:custGeom>
              <a:avLst/>
              <a:gdLst/>
              <a:ahLst/>
              <a:cxnLst/>
              <a:rect r="r" b="b" t="t" l="l"/>
              <a:pathLst>
                <a:path h="887991" w="886709">
                  <a:moveTo>
                    <a:pt x="0" y="0"/>
                  </a:moveTo>
                  <a:lnTo>
                    <a:pt x="886709" y="0"/>
                  </a:lnTo>
                  <a:lnTo>
                    <a:pt x="886709" y="887991"/>
                  </a:lnTo>
                  <a:lnTo>
                    <a:pt x="0" y="887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86709" cy="926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458901"/>
            <a:ext cx="7422157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Diferenças de representação IBM x Quirk: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87341" y="1471090"/>
            <a:ext cx="30069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96191" y="1471090"/>
            <a:ext cx="30069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Quirk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03186" y="9192343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35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03186" y="4164751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35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00486" y="9164503"/>
            <a:ext cx="697608" cy="6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  <a:spcBef>
                <a:spcPct val="0"/>
              </a:spcBef>
            </a:pPr>
            <a:r>
              <a:rPr lang="en-US" sz="3987" spc="-267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01954" y="4193326"/>
            <a:ext cx="697608" cy="6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  <a:spcBef>
                <a:spcPct val="0"/>
              </a:spcBef>
            </a:pPr>
            <a:r>
              <a:rPr lang="en-US" sz="3987" spc="-267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03186" y="1666670"/>
            <a:ext cx="524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299665" y="1666670"/>
            <a:ext cx="524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4822584" y="6869446"/>
            <a:ext cx="3858005" cy="765288"/>
            <a:chOff x="0" y="0"/>
            <a:chExt cx="812800" cy="16123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161230"/>
            </a:xfrm>
            <a:custGeom>
              <a:avLst/>
              <a:gdLst/>
              <a:ahLst/>
              <a:cxnLst/>
              <a:rect r="r" b="b" t="t" l="l"/>
              <a:pathLst>
                <a:path h="161230" w="812800">
                  <a:moveTo>
                    <a:pt x="406400" y="0"/>
                  </a:moveTo>
                  <a:cubicBezTo>
                    <a:pt x="181951" y="0"/>
                    <a:pt x="0" y="36093"/>
                    <a:pt x="0" y="80615"/>
                  </a:cubicBezTo>
                  <a:cubicBezTo>
                    <a:pt x="0" y="125137"/>
                    <a:pt x="181951" y="161230"/>
                    <a:pt x="406400" y="161230"/>
                  </a:cubicBezTo>
                  <a:cubicBezTo>
                    <a:pt x="630849" y="161230"/>
                    <a:pt x="812800" y="125137"/>
                    <a:pt x="812800" y="80615"/>
                  </a:cubicBezTo>
                  <a:cubicBezTo>
                    <a:pt x="812800" y="360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914D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-22985"/>
              <a:ext cx="660400" cy="169099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9426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7661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5" y="0"/>
                </a:lnTo>
                <a:lnTo>
                  <a:pt x="1901265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573" t="-3407" r="-5406" b="-59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9145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3269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6121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2766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48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49426"/>
            <a:ext cx="1901265" cy="1909913"/>
            <a:chOff x="0" y="0"/>
            <a:chExt cx="500745" cy="503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451" y="4169577"/>
            <a:ext cx="1901265" cy="1909913"/>
            <a:chOff x="0" y="0"/>
            <a:chExt cx="500745" cy="5030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451" y="7497555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62732" y="4184361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67944" y="832695"/>
            <a:ext cx="3057886" cy="1926644"/>
          </a:xfrm>
          <a:custGeom>
            <a:avLst/>
            <a:gdLst/>
            <a:ahLst/>
            <a:cxnLst/>
            <a:rect r="r" b="b" t="t" l="l"/>
            <a:pathLst>
              <a:path h="1926644" w="3057886">
                <a:moveTo>
                  <a:pt x="0" y="0"/>
                </a:moveTo>
                <a:lnTo>
                  <a:pt x="3057887" y="0"/>
                </a:lnTo>
                <a:lnTo>
                  <a:pt x="3057887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60856" y="4243444"/>
            <a:ext cx="2845507" cy="1762178"/>
          </a:xfrm>
          <a:custGeom>
            <a:avLst/>
            <a:gdLst/>
            <a:ahLst/>
            <a:cxnLst/>
            <a:rect r="r" b="b" t="t" l="l"/>
            <a:pathLst>
              <a:path h="1762178" w="2845507">
                <a:moveTo>
                  <a:pt x="0" y="0"/>
                </a:moveTo>
                <a:lnTo>
                  <a:pt x="2845507" y="0"/>
                </a:lnTo>
                <a:lnTo>
                  <a:pt x="2845507" y="1762178"/>
                </a:lnTo>
                <a:lnTo>
                  <a:pt x="0" y="17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2732" y="849426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60856" y="7497555"/>
            <a:ext cx="4542708" cy="1940018"/>
          </a:xfrm>
          <a:custGeom>
            <a:avLst/>
            <a:gdLst/>
            <a:ahLst/>
            <a:cxnLst/>
            <a:rect r="r" b="b" t="t" l="l"/>
            <a:pathLst>
              <a:path h="1940018" w="4542708">
                <a:moveTo>
                  <a:pt x="0" y="0"/>
                </a:moveTo>
                <a:lnTo>
                  <a:pt x="4542708" y="0"/>
                </a:lnTo>
                <a:lnTo>
                  <a:pt x="4542708" y="1940019"/>
                </a:lnTo>
                <a:lnTo>
                  <a:pt x="0" y="194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2" r="0" b="-927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19644" y="7050323"/>
            <a:ext cx="4498124" cy="2913214"/>
          </a:xfrm>
          <a:custGeom>
            <a:avLst/>
            <a:gdLst/>
            <a:ahLst/>
            <a:cxnLst/>
            <a:rect r="r" b="b" t="t" l="l"/>
            <a:pathLst>
              <a:path h="2913214" w="4498124">
                <a:moveTo>
                  <a:pt x="0" y="0"/>
                </a:moveTo>
                <a:lnTo>
                  <a:pt x="4498124" y="0"/>
                </a:lnTo>
                <a:lnTo>
                  <a:pt x="4498124" y="2913214"/>
                </a:lnTo>
                <a:lnTo>
                  <a:pt x="0" y="291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049" y="2897017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2897017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944" y="6169135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169135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049" y="9383147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9540030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8313" y="8160187"/>
            <a:ext cx="2289521" cy="1412982"/>
            <a:chOff x="0" y="0"/>
            <a:chExt cx="998398" cy="616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07371" y="8285164"/>
            <a:ext cx="613362" cy="1197516"/>
          </a:xfrm>
          <a:custGeom>
            <a:avLst/>
            <a:gdLst/>
            <a:ahLst/>
            <a:cxnLst/>
            <a:rect r="r" b="b" t="t" l="l"/>
            <a:pathLst>
              <a:path h="1197516" w="613362">
                <a:moveTo>
                  <a:pt x="0" y="0"/>
                </a:moveTo>
                <a:lnTo>
                  <a:pt x="613362" y="0"/>
                </a:lnTo>
                <a:lnTo>
                  <a:pt x="613362" y="1197516"/>
                </a:lnTo>
                <a:lnTo>
                  <a:pt x="0" y="1197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5257841" y="8160187"/>
            <a:ext cx="2289521" cy="1412982"/>
            <a:chOff x="0" y="0"/>
            <a:chExt cx="998398" cy="6161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781275" y="8276489"/>
            <a:ext cx="603901" cy="1205760"/>
          </a:xfrm>
          <a:custGeom>
            <a:avLst/>
            <a:gdLst/>
            <a:ahLst/>
            <a:cxnLst/>
            <a:rect r="r" b="b" t="t" l="l"/>
            <a:pathLst>
              <a:path h="1205760" w="603901">
                <a:moveTo>
                  <a:pt x="0" y="0"/>
                </a:moveTo>
                <a:lnTo>
                  <a:pt x="603901" y="0"/>
                </a:lnTo>
                <a:lnTo>
                  <a:pt x="603901" y="1205761"/>
                </a:lnTo>
                <a:lnTo>
                  <a:pt x="0" y="120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152946" y="7782901"/>
            <a:ext cx="9979783" cy="2167555"/>
          </a:xfrm>
          <a:custGeom>
            <a:avLst/>
            <a:gdLst/>
            <a:ahLst/>
            <a:cxnLst/>
            <a:rect r="r" b="b" t="t" l="l"/>
            <a:pathLst>
              <a:path h="2167555" w="9979783">
                <a:moveTo>
                  <a:pt x="0" y="0"/>
                </a:moveTo>
                <a:lnTo>
                  <a:pt x="9979783" y="0"/>
                </a:lnTo>
                <a:lnTo>
                  <a:pt x="9979783" y="2167554"/>
                </a:lnTo>
                <a:lnTo>
                  <a:pt x="0" y="2167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8313" y="767384"/>
            <a:ext cx="16809050" cy="5748314"/>
          </a:xfrm>
          <a:custGeom>
            <a:avLst/>
            <a:gdLst/>
            <a:ahLst/>
            <a:cxnLst/>
            <a:rect r="r" b="b" t="t" l="l"/>
            <a:pathLst>
              <a:path h="5748314" w="16809050">
                <a:moveTo>
                  <a:pt x="0" y="0"/>
                </a:moveTo>
                <a:lnTo>
                  <a:pt x="16809049" y="0"/>
                </a:lnTo>
                <a:lnTo>
                  <a:pt x="16809049" y="5748314"/>
                </a:lnTo>
                <a:lnTo>
                  <a:pt x="0" y="5748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99782" y="8328559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71043" y="8328559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437" y="8430976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73699" y="8430976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8335" y="6810973"/>
            <a:ext cx="4816157" cy="6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  <a:spcBef>
                <a:spcPct val="0"/>
              </a:spcBef>
            </a:pPr>
            <a:r>
              <a:rPr lang="en-US" sz="3547" spc="-237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 Inicial do Sistema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54" y="849426"/>
            <a:ext cx="1341853" cy="1346716"/>
          </a:xfrm>
          <a:custGeom>
            <a:avLst/>
            <a:gdLst/>
            <a:ahLst/>
            <a:cxnLst/>
            <a:rect r="r" b="b" t="t" l="l"/>
            <a:pathLst>
              <a:path h="1346716" w="1341853">
                <a:moveTo>
                  <a:pt x="0" y="0"/>
                </a:moveTo>
                <a:lnTo>
                  <a:pt x="1341853" y="0"/>
                </a:lnTo>
                <a:lnTo>
                  <a:pt x="1341853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854" y="3211376"/>
            <a:ext cx="1341853" cy="1331765"/>
          </a:xfrm>
          <a:custGeom>
            <a:avLst/>
            <a:gdLst/>
            <a:ahLst/>
            <a:cxnLst/>
            <a:rect r="r" b="b" t="t" l="l"/>
            <a:pathLst>
              <a:path h="1331765" w="1341853">
                <a:moveTo>
                  <a:pt x="0" y="0"/>
                </a:moveTo>
                <a:lnTo>
                  <a:pt x="1341853" y="0"/>
                </a:lnTo>
                <a:lnTo>
                  <a:pt x="1341853" y="1331766"/>
                </a:lnTo>
                <a:lnTo>
                  <a:pt x="0" y="1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801" y="5626174"/>
            <a:ext cx="1403752" cy="1358513"/>
          </a:xfrm>
          <a:custGeom>
            <a:avLst/>
            <a:gdLst/>
            <a:ahLst/>
            <a:cxnLst/>
            <a:rect r="r" b="b" t="t" l="l"/>
            <a:pathLst>
              <a:path h="1358513" w="1403752">
                <a:moveTo>
                  <a:pt x="0" y="0"/>
                </a:moveTo>
                <a:lnTo>
                  <a:pt x="1403752" y="0"/>
                </a:lnTo>
                <a:lnTo>
                  <a:pt x="1403752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801" y="7973174"/>
            <a:ext cx="1403752" cy="1358513"/>
          </a:xfrm>
          <a:custGeom>
            <a:avLst/>
            <a:gdLst/>
            <a:ahLst/>
            <a:cxnLst/>
            <a:rect r="r" b="b" t="t" l="l"/>
            <a:pathLst>
              <a:path h="1358513" w="1403752">
                <a:moveTo>
                  <a:pt x="0" y="0"/>
                </a:moveTo>
                <a:lnTo>
                  <a:pt x="1403752" y="0"/>
                </a:lnTo>
                <a:lnTo>
                  <a:pt x="1403752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5854" y="849426"/>
            <a:ext cx="1340618" cy="1346716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7089" y="3190527"/>
            <a:ext cx="1340618" cy="1346716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12648" y="3200952"/>
            <a:ext cx="2310519" cy="1325867"/>
          </a:xfrm>
          <a:custGeom>
            <a:avLst/>
            <a:gdLst/>
            <a:ahLst/>
            <a:cxnLst/>
            <a:rect r="r" b="b" t="t" l="l"/>
            <a:pathLst>
              <a:path h="1325867" w="2310519">
                <a:moveTo>
                  <a:pt x="0" y="0"/>
                </a:moveTo>
                <a:lnTo>
                  <a:pt x="2310520" y="0"/>
                </a:lnTo>
                <a:lnTo>
                  <a:pt x="2310520" y="1325866"/>
                </a:lnTo>
                <a:lnTo>
                  <a:pt x="0" y="132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66994" y="5626174"/>
            <a:ext cx="2156174" cy="1358513"/>
          </a:xfrm>
          <a:custGeom>
            <a:avLst/>
            <a:gdLst/>
            <a:ahLst/>
            <a:cxnLst/>
            <a:rect r="r" b="b" t="t" l="l"/>
            <a:pathLst>
              <a:path h="1358513" w="2156174">
                <a:moveTo>
                  <a:pt x="0" y="0"/>
                </a:moveTo>
                <a:lnTo>
                  <a:pt x="2156174" y="0"/>
                </a:lnTo>
                <a:lnTo>
                  <a:pt x="2156174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32508" y="8031158"/>
            <a:ext cx="2006421" cy="1242545"/>
          </a:xfrm>
          <a:custGeom>
            <a:avLst/>
            <a:gdLst/>
            <a:ahLst/>
            <a:cxnLst/>
            <a:rect r="r" b="b" t="t" l="l"/>
            <a:pathLst>
              <a:path h="1242545" w="2006421">
                <a:moveTo>
                  <a:pt x="0" y="0"/>
                </a:moveTo>
                <a:lnTo>
                  <a:pt x="2006421" y="0"/>
                </a:lnTo>
                <a:lnTo>
                  <a:pt x="2006421" y="1242545"/>
                </a:lnTo>
                <a:lnTo>
                  <a:pt x="0" y="1242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12648" y="849426"/>
            <a:ext cx="3057006" cy="1346716"/>
          </a:xfrm>
          <a:custGeom>
            <a:avLst/>
            <a:gdLst/>
            <a:ahLst/>
            <a:cxnLst/>
            <a:rect r="r" b="b" t="t" l="l"/>
            <a:pathLst>
              <a:path h="1346716" w="3057006">
                <a:moveTo>
                  <a:pt x="0" y="0"/>
                </a:moveTo>
                <a:lnTo>
                  <a:pt x="3057006" y="0"/>
                </a:lnTo>
                <a:lnTo>
                  <a:pt x="3057006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89559" y="1068085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520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89559" y="3434154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9520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89559" y="5875700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9520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89559" y="8070543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9520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29328" y="1047770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7" y="0"/>
                </a:lnTo>
                <a:lnTo>
                  <a:pt x="5362767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052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25232" y="3434154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1052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5232" y="5875700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052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25232" y="8109928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1052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3310388">
            <a:off x="7198587" y="9002431"/>
            <a:ext cx="1048612" cy="374879"/>
          </a:xfrm>
          <a:custGeom>
            <a:avLst/>
            <a:gdLst/>
            <a:ahLst/>
            <a:cxnLst/>
            <a:rect r="r" b="b" t="t" l="l"/>
            <a:pathLst>
              <a:path h="374879" w="1048612">
                <a:moveTo>
                  <a:pt x="0" y="0"/>
                </a:moveTo>
                <a:lnTo>
                  <a:pt x="1048612" y="0"/>
                </a:lnTo>
                <a:lnTo>
                  <a:pt x="1048612" y="374879"/>
                </a:lnTo>
                <a:lnTo>
                  <a:pt x="0" y="374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19049" y="2302135"/>
            <a:ext cx="1743428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6801" y="7090681"/>
            <a:ext cx="1408735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0000" y="4609368"/>
            <a:ext cx="2641616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6801" y="9397913"/>
            <a:ext cx="1391721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187979" y="-14173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35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84458" y="-14173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35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22893" y="9462366"/>
            <a:ext cx="9102548" cy="605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  <a:spcBef>
                <a:spcPct val="0"/>
              </a:spcBef>
            </a:pPr>
            <a:r>
              <a:rPr lang="en-US" sz="3547" spc="-237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 Inicial, </a:t>
            </a:r>
            <a:r>
              <a:rPr lang="en-US" sz="3547" spc="-237">
                <a:solidFill>
                  <a:srgbClr val="51614F"/>
                </a:solidFill>
                <a:latin typeface="Open Sans"/>
                <a:ea typeface="Open Sans"/>
                <a:cs typeface="Open Sans"/>
                <a:sym typeface="Open Sans"/>
              </a:rPr>
              <a:t>do Qubit dentro da Esfera de Bloch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-3310388">
            <a:off x="9301777" y="440602"/>
            <a:ext cx="1048612" cy="374879"/>
          </a:xfrm>
          <a:custGeom>
            <a:avLst/>
            <a:gdLst/>
            <a:ahLst/>
            <a:cxnLst/>
            <a:rect r="r" b="b" t="t" l="l"/>
            <a:pathLst>
              <a:path h="374879" w="1048612">
                <a:moveTo>
                  <a:pt x="1048612" y="0"/>
                </a:moveTo>
                <a:lnTo>
                  <a:pt x="0" y="0"/>
                </a:lnTo>
                <a:lnTo>
                  <a:pt x="0" y="374878"/>
                </a:lnTo>
                <a:lnTo>
                  <a:pt x="1048612" y="374878"/>
                </a:lnTo>
                <a:lnTo>
                  <a:pt x="104861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79378" y="23927"/>
            <a:ext cx="4461351" cy="6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  <a:spcBef>
                <a:spcPct val="0"/>
              </a:spcBef>
            </a:pPr>
            <a:r>
              <a:rPr lang="en-US" sz="3547" spc="-237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Aplicação </a:t>
            </a:r>
            <a:r>
              <a:rPr lang="en-US" sz="3547" spc="-237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547" spc="-237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Operador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54" y="849426"/>
            <a:ext cx="1341853" cy="1346716"/>
          </a:xfrm>
          <a:custGeom>
            <a:avLst/>
            <a:gdLst/>
            <a:ahLst/>
            <a:cxnLst/>
            <a:rect r="r" b="b" t="t" l="l"/>
            <a:pathLst>
              <a:path h="1346716" w="1341853">
                <a:moveTo>
                  <a:pt x="0" y="0"/>
                </a:moveTo>
                <a:lnTo>
                  <a:pt x="1341853" y="0"/>
                </a:lnTo>
                <a:lnTo>
                  <a:pt x="1341853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854" y="3211376"/>
            <a:ext cx="1341853" cy="1331765"/>
          </a:xfrm>
          <a:custGeom>
            <a:avLst/>
            <a:gdLst/>
            <a:ahLst/>
            <a:cxnLst/>
            <a:rect r="r" b="b" t="t" l="l"/>
            <a:pathLst>
              <a:path h="1331765" w="1341853">
                <a:moveTo>
                  <a:pt x="0" y="0"/>
                </a:moveTo>
                <a:lnTo>
                  <a:pt x="1341853" y="0"/>
                </a:lnTo>
                <a:lnTo>
                  <a:pt x="1341853" y="1331766"/>
                </a:lnTo>
                <a:lnTo>
                  <a:pt x="0" y="13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801" y="5626174"/>
            <a:ext cx="1403752" cy="1358513"/>
          </a:xfrm>
          <a:custGeom>
            <a:avLst/>
            <a:gdLst/>
            <a:ahLst/>
            <a:cxnLst/>
            <a:rect r="r" b="b" t="t" l="l"/>
            <a:pathLst>
              <a:path h="1358513" w="1403752">
                <a:moveTo>
                  <a:pt x="0" y="0"/>
                </a:moveTo>
                <a:lnTo>
                  <a:pt x="1403752" y="0"/>
                </a:lnTo>
                <a:lnTo>
                  <a:pt x="1403752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801" y="7973174"/>
            <a:ext cx="1403752" cy="1358513"/>
          </a:xfrm>
          <a:custGeom>
            <a:avLst/>
            <a:gdLst/>
            <a:ahLst/>
            <a:cxnLst/>
            <a:rect r="r" b="b" t="t" l="l"/>
            <a:pathLst>
              <a:path h="1358513" w="1403752">
                <a:moveTo>
                  <a:pt x="0" y="0"/>
                </a:moveTo>
                <a:lnTo>
                  <a:pt x="1403752" y="0"/>
                </a:lnTo>
                <a:lnTo>
                  <a:pt x="1403752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5854" y="849426"/>
            <a:ext cx="1340618" cy="1346716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7089" y="3190527"/>
            <a:ext cx="1340618" cy="1346716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12648" y="3200952"/>
            <a:ext cx="2310519" cy="1325867"/>
          </a:xfrm>
          <a:custGeom>
            <a:avLst/>
            <a:gdLst/>
            <a:ahLst/>
            <a:cxnLst/>
            <a:rect r="r" b="b" t="t" l="l"/>
            <a:pathLst>
              <a:path h="1325867" w="2310519">
                <a:moveTo>
                  <a:pt x="0" y="0"/>
                </a:moveTo>
                <a:lnTo>
                  <a:pt x="2310520" y="0"/>
                </a:lnTo>
                <a:lnTo>
                  <a:pt x="2310520" y="1325866"/>
                </a:lnTo>
                <a:lnTo>
                  <a:pt x="0" y="132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66994" y="5626174"/>
            <a:ext cx="2156174" cy="1358513"/>
          </a:xfrm>
          <a:custGeom>
            <a:avLst/>
            <a:gdLst/>
            <a:ahLst/>
            <a:cxnLst/>
            <a:rect r="r" b="b" t="t" l="l"/>
            <a:pathLst>
              <a:path h="1358513" w="2156174">
                <a:moveTo>
                  <a:pt x="0" y="0"/>
                </a:moveTo>
                <a:lnTo>
                  <a:pt x="2156174" y="0"/>
                </a:lnTo>
                <a:lnTo>
                  <a:pt x="2156174" y="1358514"/>
                </a:lnTo>
                <a:lnTo>
                  <a:pt x="0" y="1358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32508" y="8031158"/>
            <a:ext cx="2006421" cy="1242545"/>
          </a:xfrm>
          <a:custGeom>
            <a:avLst/>
            <a:gdLst/>
            <a:ahLst/>
            <a:cxnLst/>
            <a:rect r="r" b="b" t="t" l="l"/>
            <a:pathLst>
              <a:path h="1242545" w="2006421">
                <a:moveTo>
                  <a:pt x="0" y="0"/>
                </a:moveTo>
                <a:lnTo>
                  <a:pt x="2006421" y="0"/>
                </a:lnTo>
                <a:lnTo>
                  <a:pt x="2006421" y="1242545"/>
                </a:lnTo>
                <a:lnTo>
                  <a:pt x="0" y="1242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12648" y="849426"/>
            <a:ext cx="3057006" cy="1346716"/>
          </a:xfrm>
          <a:custGeom>
            <a:avLst/>
            <a:gdLst/>
            <a:ahLst/>
            <a:cxnLst/>
            <a:rect r="r" b="b" t="t" l="l"/>
            <a:pathLst>
              <a:path h="1346716" w="3057006">
                <a:moveTo>
                  <a:pt x="0" y="0"/>
                </a:moveTo>
                <a:lnTo>
                  <a:pt x="3057006" y="0"/>
                </a:lnTo>
                <a:lnTo>
                  <a:pt x="3057006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89559" y="1068085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520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89559" y="3434154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9520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89559" y="5875700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9520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89559" y="8070543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9520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29328" y="1047770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7" y="0"/>
                </a:lnTo>
                <a:lnTo>
                  <a:pt x="5362767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052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25232" y="3434154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1052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25232" y="5875700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052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25232" y="8109928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1052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33288" y="2322765"/>
            <a:ext cx="3193850" cy="888611"/>
          </a:xfrm>
          <a:custGeom>
            <a:avLst/>
            <a:gdLst/>
            <a:ahLst/>
            <a:cxnLst/>
            <a:rect r="r" b="b" t="t" l="l"/>
            <a:pathLst>
              <a:path h="888611" w="3193850">
                <a:moveTo>
                  <a:pt x="0" y="0"/>
                </a:moveTo>
                <a:lnTo>
                  <a:pt x="3193849" y="0"/>
                </a:lnTo>
                <a:lnTo>
                  <a:pt x="3193849" y="888611"/>
                </a:lnTo>
                <a:lnTo>
                  <a:pt x="0" y="888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96487" y="4828583"/>
            <a:ext cx="1925626" cy="621170"/>
          </a:xfrm>
          <a:custGeom>
            <a:avLst/>
            <a:gdLst/>
            <a:ahLst/>
            <a:cxnLst/>
            <a:rect r="r" b="b" t="t" l="l"/>
            <a:pathLst>
              <a:path h="621170" w="1925626">
                <a:moveTo>
                  <a:pt x="0" y="0"/>
                </a:moveTo>
                <a:lnTo>
                  <a:pt x="1925626" y="0"/>
                </a:lnTo>
                <a:lnTo>
                  <a:pt x="1925626" y="621169"/>
                </a:lnTo>
                <a:lnTo>
                  <a:pt x="0" y="6211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296487" y="7256415"/>
            <a:ext cx="1925626" cy="621170"/>
          </a:xfrm>
          <a:custGeom>
            <a:avLst/>
            <a:gdLst/>
            <a:ahLst/>
            <a:cxnLst/>
            <a:rect r="r" b="b" t="t" l="l"/>
            <a:pathLst>
              <a:path h="621170" w="1925626">
                <a:moveTo>
                  <a:pt x="0" y="0"/>
                </a:moveTo>
                <a:lnTo>
                  <a:pt x="1925626" y="0"/>
                </a:lnTo>
                <a:lnTo>
                  <a:pt x="1925626" y="621170"/>
                </a:lnTo>
                <a:lnTo>
                  <a:pt x="0" y="6211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363829" y="6952440"/>
            <a:ext cx="7597178" cy="1020734"/>
          </a:xfrm>
          <a:custGeom>
            <a:avLst/>
            <a:gdLst/>
            <a:ahLst/>
            <a:cxnLst/>
            <a:rect r="r" b="b" t="t" l="l"/>
            <a:pathLst>
              <a:path h="1020734" w="7597178">
                <a:moveTo>
                  <a:pt x="0" y="0"/>
                </a:moveTo>
                <a:lnTo>
                  <a:pt x="7597178" y="0"/>
                </a:lnTo>
                <a:lnTo>
                  <a:pt x="7597178" y="1020734"/>
                </a:lnTo>
                <a:lnTo>
                  <a:pt x="0" y="10207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363829" y="4583571"/>
            <a:ext cx="7597178" cy="1119859"/>
          </a:xfrm>
          <a:custGeom>
            <a:avLst/>
            <a:gdLst/>
            <a:ahLst/>
            <a:cxnLst/>
            <a:rect r="r" b="b" t="t" l="l"/>
            <a:pathLst>
              <a:path h="1119859" w="7597178">
                <a:moveTo>
                  <a:pt x="0" y="0"/>
                </a:moveTo>
                <a:lnTo>
                  <a:pt x="7597178" y="0"/>
                </a:lnTo>
                <a:lnTo>
                  <a:pt x="7597178" y="1119858"/>
                </a:lnTo>
                <a:lnTo>
                  <a:pt x="0" y="11198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55" t="0" r="-4855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63829" y="9192374"/>
            <a:ext cx="7597178" cy="1093644"/>
          </a:xfrm>
          <a:custGeom>
            <a:avLst/>
            <a:gdLst/>
            <a:ahLst/>
            <a:cxnLst/>
            <a:rect r="r" b="b" t="t" l="l"/>
            <a:pathLst>
              <a:path h="1093644" w="7597178">
                <a:moveTo>
                  <a:pt x="0" y="0"/>
                </a:moveTo>
                <a:lnTo>
                  <a:pt x="7597178" y="0"/>
                </a:lnTo>
                <a:lnTo>
                  <a:pt x="7597178" y="1093644"/>
                </a:lnTo>
                <a:lnTo>
                  <a:pt x="0" y="1093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96487" y="9413082"/>
            <a:ext cx="1925626" cy="652228"/>
          </a:xfrm>
          <a:custGeom>
            <a:avLst/>
            <a:gdLst/>
            <a:ahLst/>
            <a:cxnLst/>
            <a:rect r="r" b="b" t="t" l="l"/>
            <a:pathLst>
              <a:path h="652228" w="1925626">
                <a:moveTo>
                  <a:pt x="0" y="0"/>
                </a:moveTo>
                <a:lnTo>
                  <a:pt x="1925626" y="0"/>
                </a:lnTo>
                <a:lnTo>
                  <a:pt x="1925626" y="652228"/>
                </a:lnTo>
                <a:lnTo>
                  <a:pt x="0" y="65222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19049" y="2302135"/>
            <a:ext cx="1743428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801" y="7090681"/>
            <a:ext cx="1408735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0000" y="4609368"/>
            <a:ext cx="2641616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6801" y="9397913"/>
            <a:ext cx="1391721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282" y="452316"/>
            <a:ext cx="1341853" cy="1346716"/>
          </a:xfrm>
          <a:custGeom>
            <a:avLst/>
            <a:gdLst/>
            <a:ahLst/>
            <a:cxnLst/>
            <a:rect r="r" b="b" t="t" l="l"/>
            <a:pathLst>
              <a:path h="1346716" w="1341853">
                <a:moveTo>
                  <a:pt x="0" y="0"/>
                </a:moveTo>
                <a:lnTo>
                  <a:pt x="1341853" y="0"/>
                </a:lnTo>
                <a:lnTo>
                  <a:pt x="1341853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4282" y="452316"/>
            <a:ext cx="1340618" cy="1346716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01076" y="452316"/>
            <a:ext cx="3057006" cy="1346716"/>
          </a:xfrm>
          <a:custGeom>
            <a:avLst/>
            <a:gdLst/>
            <a:ahLst/>
            <a:cxnLst/>
            <a:rect r="r" b="b" t="t" l="l"/>
            <a:pathLst>
              <a:path h="1346716" w="3057006">
                <a:moveTo>
                  <a:pt x="0" y="0"/>
                </a:moveTo>
                <a:lnTo>
                  <a:pt x="3057006" y="0"/>
                </a:lnTo>
                <a:lnTo>
                  <a:pt x="3057006" y="1346716"/>
                </a:lnTo>
                <a:lnTo>
                  <a:pt x="0" y="134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7986" y="670975"/>
            <a:ext cx="4015769" cy="1148372"/>
          </a:xfrm>
          <a:custGeom>
            <a:avLst/>
            <a:gdLst/>
            <a:ahLst/>
            <a:cxnLst/>
            <a:rect r="r" b="b" t="t" l="l"/>
            <a:pathLst>
              <a:path h="1148372" w="4015769">
                <a:moveTo>
                  <a:pt x="0" y="0"/>
                </a:moveTo>
                <a:lnTo>
                  <a:pt x="4015769" y="0"/>
                </a:lnTo>
                <a:lnTo>
                  <a:pt x="4015769" y="1148372"/>
                </a:lnTo>
                <a:lnTo>
                  <a:pt x="0" y="1148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52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17755" y="650659"/>
            <a:ext cx="5362768" cy="1148372"/>
          </a:xfrm>
          <a:custGeom>
            <a:avLst/>
            <a:gdLst/>
            <a:ahLst/>
            <a:cxnLst/>
            <a:rect r="r" b="b" t="t" l="l"/>
            <a:pathLst>
              <a:path h="1148372" w="5362768">
                <a:moveTo>
                  <a:pt x="0" y="0"/>
                </a:moveTo>
                <a:lnTo>
                  <a:pt x="5362768" y="0"/>
                </a:lnTo>
                <a:lnTo>
                  <a:pt x="5362768" y="1148373"/>
                </a:lnTo>
                <a:lnTo>
                  <a:pt x="0" y="1148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052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7477" y="5088773"/>
            <a:ext cx="1412149" cy="1366640"/>
          </a:xfrm>
          <a:custGeom>
            <a:avLst/>
            <a:gdLst/>
            <a:ahLst/>
            <a:cxnLst/>
            <a:rect r="r" b="b" t="t" l="l"/>
            <a:pathLst>
              <a:path h="1366640" w="1412149">
                <a:moveTo>
                  <a:pt x="0" y="0"/>
                </a:moveTo>
                <a:lnTo>
                  <a:pt x="1412149" y="0"/>
                </a:lnTo>
                <a:lnTo>
                  <a:pt x="1412149" y="1366640"/>
                </a:lnTo>
                <a:lnTo>
                  <a:pt x="0" y="1366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148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34643" y="5067418"/>
            <a:ext cx="3222311" cy="1376127"/>
          </a:xfrm>
          <a:custGeom>
            <a:avLst/>
            <a:gdLst/>
            <a:ahLst/>
            <a:cxnLst/>
            <a:rect r="r" b="b" t="t" l="l"/>
            <a:pathLst>
              <a:path h="1376127" w="3222311">
                <a:moveTo>
                  <a:pt x="0" y="0"/>
                </a:moveTo>
                <a:lnTo>
                  <a:pt x="3222311" y="0"/>
                </a:lnTo>
                <a:lnTo>
                  <a:pt x="3222311" y="1376126"/>
                </a:lnTo>
                <a:lnTo>
                  <a:pt x="0" y="13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32" r="0" b="-927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68535" y="5211493"/>
            <a:ext cx="4015769" cy="1109331"/>
          </a:xfrm>
          <a:custGeom>
            <a:avLst/>
            <a:gdLst/>
            <a:ahLst/>
            <a:cxnLst/>
            <a:rect r="r" b="b" t="t" l="l"/>
            <a:pathLst>
              <a:path h="1109331" w="4015769">
                <a:moveTo>
                  <a:pt x="0" y="0"/>
                </a:moveTo>
                <a:lnTo>
                  <a:pt x="4015769" y="0"/>
                </a:lnTo>
                <a:lnTo>
                  <a:pt x="4015769" y="1109331"/>
                </a:lnTo>
                <a:lnTo>
                  <a:pt x="0" y="1109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946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17755" y="5200815"/>
            <a:ext cx="5264281" cy="1109331"/>
          </a:xfrm>
          <a:custGeom>
            <a:avLst/>
            <a:gdLst/>
            <a:ahLst/>
            <a:cxnLst/>
            <a:rect r="r" b="b" t="t" l="l"/>
            <a:pathLst>
              <a:path h="1109331" w="5264281">
                <a:moveTo>
                  <a:pt x="0" y="0"/>
                </a:moveTo>
                <a:lnTo>
                  <a:pt x="5264282" y="0"/>
                </a:lnTo>
                <a:lnTo>
                  <a:pt x="5264282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846" t="0" r="-85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1289" y="2019499"/>
            <a:ext cx="6580161" cy="1560244"/>
          </a:xfrm>
          <a:custGeom>
            <a:avLst/>
            <a:gdLst/>
            <a:ahLst/>
            <a:cxnLst/>
            <a:rect r="r" b="b" t="t" l="l"/>
            <a:pathLst>
              <a:path h="1560244" w="6580161">
                <a:moveTo>
                  <a:pt x="0" y="0"/>
                </a:moveTo>
                <a:lnTo>
                  <a:pt x="6580161" y="0"/>
                </a:lnTo>
                <a:lnTo>
                  <a:pt x="6580161" y="1560244"/>
                </a:lnTo>
                <a:lnTo>
                  <a:pt x="0" y="15602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48161" y="2019499"/>
            <a:ext cx="3556439" cy="1560244"/>
          </a:xfrm>
          <a:custGeom>
            <a:avLst/>
            <a:gdLst/>
            <a:ahLst/>
            <a:cxnLst/>
            <a:rect r="r" b="b" t="t" l="l"/>
            <a:pathLst>
              <a:path h="1560244" w="3556439">
                <a:moveTo>
                  <a:pt x="0" y="0"/>
                </a:moveTo>
                <a:lnTo>
                  <a:pt x="3556439" y="0"/>
                </a:lnTo>
                <a:lnTo>
                  <a:pt x="3556439" y="1560244"/>
                </a:lnTo>
                <a:lnTo>
                  <a:pt x="0" y="156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71311" y="2019499"/>
            <a:ext cx="6015400" cy="1560244"/>
          </a:xfrm>
          <a:custGeom>
            <a:avLst/>
            <a:gdLst/>
            <a:ahLst/>
            <a:cxnLst/>
            <a:rect r="r" b="b" t="t" l="l"/>
            <a:pathLst>
              <a:path h="1560244" w="6015400">
                <a:moveTo>
                  <a:pt x="0" y="0"/>
                </a:moveTo>
                <a:lnTo>
                  <a:pt x="6015400" y="0"/>
                </a:lnTo>
                <a:lnTo>
                  <a:pt x="6015400" y="1560244"/>
                </a:lnTo>
                <a:lnTo>
                  <a:pt x="0" y="1560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27381" y="3937174"/>
            <a:ext cx="3140760" cy="647975"/>
          </a:xfrm>
          <a:custGeom>
            <a:avLst/>
            <a:gdLst/>
            <a:ahLst/>
            <a:cxnLst/>
            <a:rect r="r" b="b" t="t" l="l"/>
            <a:pathLst>
              <a:path h="647975" w="3140760">
                <a:moveTo>
                  <a:pt x="0" y="0"/>
                </a:moveTo>
                <a:lnTo>
                  <a:pt x="3140760" y="0"/>
                </a:lnTo>
                <a:lnTo>
                  <a:pt x="3140760" y="647976"/>
                </a:lnTo>
                <a:lnTo>
                  <a:pt x="0" y="64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3125" r="-13359" b="-2004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36746" y="3816856"/>
            <a:ext cx="3193850" cy="888611"/>
          </a:xfrm>
          <a:custGeom>
            <a:avLst/>
            <a:gdLst/>
            <a:ahLst/>
            <a:cxnLst/>
            <a:rect r="r" b="b" t="t" l="l"/>
            <a:pathLst>
              <a:path h="888611" w="3193850">
                <a:moveTo>
                  <a:pt x="0" y="0"/>
                </a:moveTo>
                <a:lnTo>
                  <a:pt x="3193849" y="0"/>
                </a:lnTo>
                <a:lnTo>
                  <a:pt x="3193849" y="888612"/>
                </a:lnTo>
                <a:lnTo>
                  <a:pt x="0" y="888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98910" y="7146988"/>
            <a:ext cx="6387126" cy="1342970"/>
          </a:xfrm>
          <a:custGeom>
            <a:avLst/>
            <a:gdLst/>
            <a:ahLst/>
            <a:cxnLst/>
            <a:rect r="r" b="b" t="t" l="l"/>
            <a:pathLst>
              <a:path h="1342970" w="6387126">
                <a:moveTo>
                  <a:pt x="0" y="0"/>
                </a:moveTo>
                <a:lnTo>
                  <a:pt x="6387126" y="0"/>
                </a:lnTo>
                <a:lnTo>
                  <a:pt x="6387126" y="1342969"/>
                </a:lnTo>
                <a:lnTo>
                  <a:pt x="0" y="13429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8619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46007" y="7146988"/>
            <a:ext cx="3040704" cy="1342970"/>
          </a:xfrm>
          <a:custGeom>
            <a:avLst/>
            <a:gdLst/>
            <a:ahLst/>
            <a:cxnLst/>
            <a:rect r="r" b="b" t="t" l="l"/>
            <a:pathLst>
              <a:path h="1342970" w="3040704">
                <a:moveTo>
                  <a:pt x="0" y="0"/>
                </a:moveTo>
                <a:lnTo>
                  <a:pt x="3040704" y="0"/>
                </a:lnTo>
                <a:lnTo>
                  <a:pt x="3040704" y="1342969"/>
                </a:lnTo>
                <a:lnTo>
                  <a:pt x="0" y="1342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7952" t="0" r="-13026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49812" y="8709032"/>
            <a:ext cx="6788376" cy="1342970"/>
          </a:xfrm>
          <a:custGeom>
            <a:avLst/>
            <a:gdLst/>
            <a:ahLst/>
            <a:cxnLst/>
            <a:rect r="r" b="b" t="t" l="l"/>
            <a:pathLst>
              <a:path h="1342970" w="6788376">
                <a:moveTo>
                  <a:pt x="0" y="0"/>
                </a:moveTo>
                <a:lnTo>
                  <a:pt x="6788376" y="0"/>
                </a:lnTo>
                <a:lnTo>
                  <a:pt x="6788376" y="1342970"/>
                </a:lnTo>
                <a:lnTo>
                  <a:pt x="0" y="13429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9437" t="0" r="-4685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07477" y="6525416"/>
            <a:ext cx="2239983" cy="40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411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31419" y="4041947"/>
            <a:ext cx="1232433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fazendo: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31806" y="4041947"/>
            <a:ext cx="1338214" cy="40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6"/>
              </a:lnSpc>
            </a:pPr>
            <a:r>
              <a:rPr lang="en-US" sz="2397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obtemos: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01289" y="7146988"/>
            <a:ext cx="6937650" cy="1342970"/>
          </a:xfrm>
          <a:custGeom>
            <a:avLst/>
            <a:gdLst/>
            <a:ahLst/>
            <a:cxnLst/>
            <a:rect r="r" b="b" t="t" l="l"/>
            <a:pathLst>
              <a:path h="1342970" w="6937650">
                <a:moveTo>
                  <a:pt x="0" y="0"/>
                </a:moveTo>
                <a:lnTo>
                  <a:pt x="6937650" y="0"/>
                </a:lnTo>
                <a:lnTo>
                  <a:pt x="6937650" y="1342969"/>
                </a:lnTo>
                <a:lnTo>
                  <a:pt x="0" y="13429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92064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20" y="1721540"/>
            <a:ext cx="1412149" cy="1366640"/>
          </a:xfrm>
          <a:custGeom>
            <a:avLst/>
            <a:gdLst/>
            <a:ahLst/>
            <a:cxnLst/>
            <a:rect r="r" b="b" t="t" l="l"/>
            <a:pathLst>
              <a:path h="1366640" w="1412149">
                <a:moveTo>
                  <a:pt x="0" y="0"/>
                </a:moveTo>
                <a:lnTo>
                  <a:pt x="1412149" y="0"/>
                </a:lnTo>
                <a:lnTo>
                  <a:pt x="1412149" y="1366640"/>
                </a:lnTo>
                <a:lnTo>
                  <a:pt x="0" y="136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4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3886" y="1700185"/>
            <a:ext cx="3222311" cy="1376127"/>
          </a:xfrm>
          <a:custGeom>
            <a:avLst/>
            <a:gdLst/>
            <a:ahLst/>
            <a:cxnLst/>
            <a:rect r="r" b="b" t="t" l="l"/>
            <a:pathLst>
              <a:path h="1376127" w="3222311">
                <a:moveTo>
                  <a:pt x="0" y="0"/>
                </a:moveTo>
                <a:lnTo>
                  <a:pt x="3222311" y="0"/>
                </a:lnTo>
                <a:lnTo>
                  <a:pt x="3222311" y="1376126"/>
                </a:lnTo>
                <a:lnTo>
                  <a:pt x="0" y="13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32" r="0" b="-92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4035" y="1850194"/>
            <a:ext cx="4015769" cy="1109331"/>
          </a:xfrm>
          <a:custGeom>
            <a:avLst/>
            <a:gdLst/>
            <a:ahLst/>
            <a:cxnLst/>
            <a:rect r="r" b="b" t="t" l="l"/>
            <a:pathLst>
              <a:path h="1109331" w="4015769">
                <a:moveTo>
                  <a:pt x="0" y="0"/>
                </a:moveTo>
                <a:lnTo>
                  <a:pt x="4015769" y="0"/>
                </a:lnTo>
                <a:lnTo>
                  <a:pt x="4015769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94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7642" y="1833582"/>
            <a:ext cx="5264281" cy="1109331"/>
          </a:xfrm>
          <a:custGeom>
            <a:avLst/>
            <a:gdLst/>
            <a:ahLst/>
            <a:cxnLst/>
            <a:rect r="r" b="b" t="t" l="l"/>
            <a:pathLst>
              <a:path h="1109331" w="5264281">
                <a:moveTo>
                  <a:pt x="0" y="0"/>
                </a:moveTo>
                <a:lnTo>
                  <a:pt x="5264281" y="0"/>
                </a:lnTo>
                <a:lnTo>
                  <a:pt x="5264281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846" t="0" r="-8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33547" y="357215"/>
            <a:ext cx="6788376" cy="1342970"/>
          </a:xfrm>
          <a:custGeom>
            <a:avLst/>
            <a:gdLst/>
            <a:ahLst/>
            <a:cxnLst/>
            <a:rect r="r" b="b" t="t" l="l"/>
            <a:pathLst>
              <a:path h="1342970" w="6788376">
                <a:moveTo>
                  <a:pt x="0" y="0"/>
                </a:moveTo>
                <a:lnTo>
                  <a:pt x="6788376" y="0"/>
                </a:lnTo>
                <a:lnTo>
                  <a:pt x="6788376" y="1342970"/>
                </a:lnTo>
                <a:lnTo>
                  <a:pt x="0" y="1342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437" t="0" r="-468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720" y="4216031"/>
            <a:ext cx="7368999" cy="1082809"/>
          </a:xfrm>
          <a:custGeom>
            <a:avLst/>
            <a:gdLst/>
            <a:ahLst/>
            <a:cxnLst/>
            <a:rect r="r" b="b" t="t" l="l"/>
            <a:pathLst>
              <a:path h="1082809" w="7368999">
                <a:moveTo>
                  <a:pt x="0" y="0"/>
                </a:moveTo>
                <a:lnTo>
                  <a:pt x="7369000" y="0"/>
                </a:lnTo>
                <a:lnTo>
                  <a:pt x="7369000" y="1082809"/>
                </a:lnTo>
                <a:lnTo>
                  <a:pt x="0" y="1082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52" t="0" r="-196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3299" y="6490509"/>
            <a:ext cx="3230925" cy="1277935"/>
          </a:xfrm>
          <a:custGeom>
            <a:avLst/>
            <a:gdLst/>
            <a:ahLst/>
            <a:cxnLst/>
            <a:rect r="r" b="b" t="t" l="l"/>
            <a:pathLst>
              <a:path h="1277935" w="3230925">
                <a:moveTo>
                  <a:pt x="0" y="0"/>
                </a:moveTo>
                <a:lnTo>
                  <a:pt x="3230925" y="0"/>
                </a:lnTo>
                <a:lnTo>
                  <a:pt x="3230925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2800" t="0" r="-13964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60522" y="6490509"/>
            <a:ext cx="3927187" cy="1277935"/>
          </a:xfrm>
          <a:custGeom>
            <a:avLst/>
            <a:gdLst/>
            <a:ahLst/>
            <a:cxnLst/>
            <a:rect r="r" b="b" t="t" l="l"/>
            <a:pathLst>
              <a:path h="1277935" w="3927187">
                <a:moveTo>
                  <a:pt x="0" y="0"/>
                </a:moveTo>
                <a:lnTo>
                  <a:pt x="3927187" y="0"/>
                </a:lnTo>
                <a:lnTo>
                  <a:pt x="3927187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602" t="0" r="-8226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851" y="8073244"/>
            <a:ext cx="12078790" cy="1873833"/>
          </a:xfrm>
          <a:custGeom>
            <a:avLst/>
            <a:gdLst/>
            <a:ahLst/>
            <a:cxnLst/>
            <a:rect r="r" b="b" t="t" l="l"/>
            <a:pathLst>
              <a:path h="1873833" w="12078790">
                <a:moveTo>
                  <a:pt x="0" y="0"/>
                </a:moveTo>
                <a:lnTo>
                  <a:pt x="12078791" y="0"/>
                </a:lnTo>
                <a:lnTo>
                  <a:pt x="12078791" y="1873833"/>
                </a:lnTo>
                <a:lnTo>
                  <a:pt x="0" y="187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122" t="-1201" r="-1464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16720" y="8475490"/>
            <a:ext cx="959217" cy="1069340"/>
            <a:chOff x="0" y="0"/>
            <a:chExt cx="72909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096" cy="812800"/>
            </a:xfrm>
            <a:custGeom>
              <a:avLst/>
              <a:gdLst/>
              <a:ahLst/>
              <a:cxnLst/>
              <a:rect r="r" b="b" t="t" l="l"/>
              <a:pathLst>
                <a:path h="812800" w="729096">
                  <a:moveTo>
                    <a:pt x="0" y="0"/>
                  </a:moveTo>
                  <a:lnTo>
                    <a:pt x="729096" y="0"/>
                  </a:lnTo>
                  <a:lnTo>
                    <a:pt x="7290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909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72910" y="8273269"/>
            <a:ext cx="5141684" cy="1647994"/>
            <a:chOff x="0" y="0"/>
            <a:chExt cx="3908168" cy="12526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08168" cy="1252632"/>
            </a:xfrm>
            <a:custGeom>
              <a:avLst/>
              <a:gdLst/>
              <a:ahLst/>
              <a:cxnLst/>
              <a:rect r="r" b="b" t="t" l="l"/>
              <a:pathLst>
                <a:path h="1252632" w="3908168">
                  <a:moveTo>
                    <a:pt x="0" y="0"/>
                  </a:moveTo>
                  <a:lnTo>
                    <a:pt x="3908168" y="0"/>
                  </a:lnTo>
                  <a:lnTo>
                    <a:pt x="3908168" y="1252632"/>
                  </a:lnTo>
                  <a:lnTo>
                    <a:pt x="0" y="1252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908168" cy="1290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true" rot="0">
            <a:off x="12275937" y="8859238"/>
            <a:ext cx="1795890" cy="642031"/>
          </a:xfrm>
          <a:custGeom>
            <a:avLst/>
            <a:gdLst/>
            <a:ahLst/>
            <a:cxnLst/>
            <a:rect r="r" b="b" t="t" l="l"/>
            <a:pathLst>
              <a:path h="642031" w="1795890">
                <a:moveTo>
                  <a:pt x="0" y="642030"/>
                </a:moveTo>
                <a:lnTo>
                  <a:pt x="1795890" y="642030"/>
                </a:lnTo>
                <a:lnTo>
                  <a:pt x="1795890" y="0"/>
                </a:lnTo>
                <a:lnTo>
                  <a:pt x="0" y="0"/>
                </a:lnTo>
                <a:lnTo>
                  <a:pt x="0" y="64203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399484">
            <a:off x="13060935" y="8186559"/>
            <a:ext cx="4475149" cy="110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Logo, a Fase é: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π / 4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5819516" y="3265004"/>
            <a:ext cx="565716" cy="45034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-4923842">
            <a:off x="12946145" y="4945754"/>
            <a:ext cx="5951404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Represenação do Quirk </a:t>
            </a:r>
          </a:p>
          <a:p>
            <a:pPr algn="ctr">
              <a:lnSpc>
                <a:spcPts val="3599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875702" y="8590078"/>
            <a:ext cx="322394" cy="721137"/>
            <a:chOff x="0" y="0"/>
            <a:chExt cx="245050" cy="5481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5050" cy="548132"/>
            </a:xfrm>
            <a:custGeom>
              <a:avLst/>
              <a:gdLst/>
              <a:ahLst/>
              <a:cxnLst/>
              <a:rect r="r" b="b" t="t" l="l"/>
              <a:pathLst>
                <a:path h="548132" w="245050">
                  <a:moveTo>
                    <a:pt x="0" y="0"/>
                  </a:moveTo>
                  <a:lnTo>
                    <a:pt x="245050" y="0"/>
                  </a:lnTo>
                  <a:lnTo>
                    <a:pt x="245050" y="548132"/>
                  </a:lnTo>
                  <a:lnTo>
                    <a:pt x="0" y="54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45050" cy="586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70100" y="6633066"/>
            <a:ext cx="472062" cy="1057889"/>
            <a:chOff x="0" y="0"/>
            <a:chExt cx="358812" cy="8040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8812" cy="804096"/>
            </a:xfrm>
            <a:custGeom>
              <a:avLst/>
              <a:gdLst/>
              <a:ahLst/>
              <a:cxnLst/>
              <a:rect r="r" b="b" t="t" l="l"/>
              <a:pathLst>
                <a:path h="804096" w="358812">
                  <a:moveTo>
                    <a:pt x="0" y="0"/>
                  </a:moveTo>
                  <a:lnTo>
                    <a:pt x="358812" y="0"/>
                  </a:lnTo>
                  <a:lnTo>
                    <a:pt x="358812" y="804096"/>
                  </a:lnTo>
                  <a:lnTo>
                    <a:pt x="0" y="804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58812" cy="842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617132" y="8416532"/>
            <a:ext cx="621730" cy="1462391"/>
            <a:chOff x="0" y="0"/>
            <a:chExt cx="472574" cy="11115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74" cy="1111556"/>
            </a:xfrm>
            <a:custGeom>
              <a:avLst/>
              <a:gdLst/>
              <a:ahLst/>
              <a:cxnLst/>
              <a:rect r="r" b="b" t="t" l="l"/>
              <a:pathLst>
                <a:path h="1111556" w="472574">
                  <a:moveTo>
                    <a:pt x="0" y="0"/>
                  </a:moveTo>
                  <a:lnTo>
                    <a:pt x="472574" y="0"/>
                  </a:lnTo>
                  <a:lnTo>
                    <a:pt x="472574" y="1111556"/>
                  </a:lnTo>
                  <a:lnTo>
                    <a:pt x="0" y="1111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2574" cy="114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332622" y="8397482"/>
            <a:ext cx="621730" cy="1462391"/>
            <a:chOff x="0" y="0"/>
            <a:chExt cx="472574" cy="1111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74" cy="1111556"/>
            </a:xfrm>
            <a:custGeom>
              <a:avLst/>
              <a:gdLst/>
              <a:ahLst/>
              <a:cxnLst/>
              <a:rect r="r" b="b" t="t" l="l"/>
              <a:pathLst>
                <a:path h="1111556" w="472574">
                  <a:moveTo>
                    <a:pt x="0" y="0"/>
                  </a:moveTo>
                  <a:lnTo>
                    <a:pt x="472574" y="0"/>
                  </a:lnTo>
                  <a:lnTo>
                    <a:pt x="472574" y="1111556"/>
                  </a:lnTo>
                  <a:lnTo>
                    <a:pt x="0" y="1111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74" cy="114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576417" y="1721540"/>
            <a:ext cx="1279506" cy="1354772"/>
            <a:chOff x="0" y="0"/>
            <a:chExt cx="972546" cy="10297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72546" cy="1029755"/>
            </a:xfrm>
            <a:custGeom>
              <a:avLst/>
              <a:gdLst/>
              <a:ahLst/>
              <a:cxnLst/>
              <a:rect r="r" b="b" t="t" l="l"/>
              <a:pathLst>
                <a:path h="1029755" w="972546">
                  <a:moveTo>
                    <a:pt x="0" y="0"/>
                  </a:moveTo>
                  <a:lnTo>
                    <a:pt x="972546" y="0"/>
                  </a:lnTo>
                  <a:lnTo>
                    <a:pt x="972546" y="1029755"/>
                  </a:lnTo>
                  <a:lnTo>
                    <a:pt x="0" y="1029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72546" cy="106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385352">
            <a:off x="9362507" y="6546940"/>
            <a:ext cx="3441083" cy="930022"/>
          </a:xfrm>
          <a:custGeom>
            <a:avLst/>
            <a:gdLst/>
            <a:ahLst/>
            <a:cxnLst/>
            <a:rect r="r" b="b" t="t" l="l"/>
            <a:pathLst>
              <a:path h="930022" w="3441083">
                <a:moveTo>
                  <a:pt x="0" y="0"/>
                </a:moveTo>
                <a:lnTo>
                  <a:pt x="3441083" y="0"/>
                </a:lnTo>
                <a:lnTo>
                  <a:pt x="3441083" y="930023"/>
                </a:lnTo>
                <a:lnTo>
                  <a:pt x="0" y="930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556720" y="1183388"/>
            <a:ext cx="2239983" cy="40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411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458901"/>
            <a:ext cx="7422157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Como se calcula a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do Sistema?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6720" y="3524834"/>
            <a:ext cx="742215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1) Calcular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Magnitude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|0⟩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6720" y="5864149"/>
            <a:ext cx="59615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2) Calcular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|0⟩:    </a:t>
            </a:r>
          </a:p>
        </p:txBody>
      </p:sp>
      <p:sp>
        <p:nvSpPr>
          <p:cNvPr name="TextBox 42" id="42"/>
          <p:cNvSpPr txBox="true"/>
          <p:nvPr/>
        </p:nvSpPr>
        <p:spPr>
          <a:xfrm rot="399484">
            <a:off x="9235385" y="3761976"/>
            <a:ext cx="4475149" cy="166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Lembrando que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complexo 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é: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z = 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+i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43" id="43"/>
          <p:cNvSpPr txBox="true"/>
          <p:nvPr/>
        </p:nvSpPr>
        <p:spPr>
          <a:xfrm rot="-4999206">
            <a:off x="15304249" y="5164884"/>
            <a:ext cx="2230591" cy="44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Fase = π / 4</a:t>
            </a:r>
          </a:p>
        </p:txBody>
      </p:sp>
      <p:sp>
        <p:nvSpPr>
          <p:cNvPr name="TextBox 44" id="44"/>
          <p:cNvSpPr txBox="true"/>
          <p:nvPr/>
        </p:nvSpPr>
        <p:spPr>
          <a:xfrm rot="399484">
            <a:off x="8970271" y="5882540"/>
            <a:ext cx="4475149" cy="53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Além de que 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é: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48302" y="4765675"/>
            <a:ext cx="74221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Sendo</a:t>
            </a:r>
            <a:r>
              <a:rPr lang="en-US" sz="39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 =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06667" y="4678489"/>
            <a:ext cx="3441083" cy="930022"/>
          </a:xfrm>
          <a:custGeom>
            <a:avLst/>
            <a:gdLst/>
            <a:ahLst/>
            <a:cxnLst/>
            <a:rect r="r" b="b" t="t" l="l"/>
            <a:pathLst>
              <a:path h="930022" w="3441083">
                <a:moveTo>
                  <a:pt x="0" y="0"/>
                </a:moveTo>
                <a:lnTo>
                  <a:pt x="3441083" y="0"/>
                </a:lnTo>
                <a:lnTo>
                  <a:pt x="3441083" y="930022"/>
                </a:lnTo>
                <a:lnTo>
                  <a:pt x="0" y="93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964261" y="6050533"/>
            <a:ext cx="3230925" cy="1277935"/>
          </a:xfrm>
          <a:custGeom>
            <a:avLst/>
            <a:gdLst/>
            <a:ahLst/>
            <a:cxnLst/>
            <a:rect r="r" b="b" t="t" l="l"/>
            <a:pathLst>
              <a:path h="1277935" w="3230925">
                <a:moveTo>
                  <a:pt x="0" y="0"/>
                </a:moveTo>
                <a:lnTo>
                  <a:pt x="3230925" y="0"/>
                </a:lnTo>
                <a:lnTo>
                  <a:pt x="3230925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800" t="0" r="-13964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239" y="7570649"/>
            <a:ext cx="6323932" cy="1149806"/>
          </a:xfrm>
          <a:custGeom>
            <a:avLst/>
            <a:gdLst/>
            <a:ahLst/>
            <a:cxnLst/>
            <a:rect r="r" b="b" t="t" l="l"/>
            <a:pathLst>
              <a:path h="1149806" w="6323932">
                <a:moveTo>
                  <a:pt x="0" y="0"/>
                </a:moveTo>
                <a:lnTo>
                  <a:pt x="6323932" y="0"/>
                </a:lnTo>
                <a:lnTo>
                  <a:pt x="6323932" y="1149806"/>
                </a:lnTo>
                <a:lnTo>
                  <a:pt x="0" y="11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9239" y="461682"/>
            <a:ext cx="7422157" cy="9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Números Complexos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Trigonométrica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639595" y="2219679"/>
            <a:ext cx="6051847" cy="177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“Cartesiana” :</a:t>
            </a:r>
          </a:p>
          <a:p>
            <a:pPr algn="ctr">
              <a:lnSpc>
                <a:spcPts val="7425"/>
              </a:lnSpc>
            </a:pPr>
            <a:r>
              <a:rPr lang="en-US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US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+i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2161" y="2143479"/>
            <a:ext cx="7748899" cy="177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“Trigonométrica” :</a:t>
            </a:r>
          </a:p>
          <a:p>
            <a:pPr algn="ctr">
              <a:lnSpc>
                <a:spcPts val="7425"/>
              </a:lnSpc>
            </a:pPr>
            <a:r>
              <a:rPr lang="en-US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 ( cosθ + </a:t>
            </a:r>
            <a:r>
              <a:rPr lang="en-US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sinθ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8302" y="6256430"/>
            <a:ext cx="3419263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 Ângulo</a:t>
            </a:r>
          </a:p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(Argumento)</a:t>
            </a: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9239" y="6256430"/>
            <a:ext cx="4550631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só que tem a </a:t>
            </a:r>
          </a:p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1667" y="9058593"/>
            <a:ext cx="1722211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Assim: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3194" y="8686848"/>
            <a:ext cx="3284932" cy="102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5"/>
              </a:lnSpc>
            </a:pPr>
            <a:r>
              <a:rPr lang="en-US" sz="60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60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      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010820" y="8683397"/>
            <a:ext cx="1232777" cy="1149806"/>
          </a:xfrm>
          <a:custGeom>
            <a:avLst/>
            <a:gdLst/>
            <a:ahLst/>
            <a:cxnLst/>
            <a:rect r="r" b="b" t="t" l="l"/>
            <a:pathLst>
              <a:path h="1149806" w="1232777">
                <a:moveTo>
                  <a:pt x="0" y="0"/>
                </a:moveTo>
                <a:lnTo>
                  <a:pt x="1232777" y="0"/>
                </a:lnTo>
                <a:lnTo>
                  <a:pt x="1232777" y="1149806"/>
                </a:lnTo>
                <a:lnTo>
                  <a:pt x="0" y="11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298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23588" y="3416558"/>
            <a:ext cx="1722211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FF6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 = &gt;   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6603132" y="4841875"/>
            <a:ext cx="1847725" cy="1847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7989925" y="8145552"/>
            <a:ext cx="2593954" cy="3652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244869" y="134297"/>
            <a:ext cx="5874535" cy="4285064"/>
          </a:xfrm>
          <a:custGeom>
            <a:avLst/>
            <a:gdLst/>
            <a:ahLst/>
            <a:cxnLst/>
            <a:rect r="r" b="b" t="t" l="l"/>
            <a:pathLst>
              <a:path h="4285064" w="5874535">
                <a:moveTo>
                  <a:pt x="0" y="0"/>
                </a:moveTo>
                <a:lnTo>
                  <a:pt x="5874535" y="0"/>
                </a:lnTo>
                <a:lnTo>
                  <a:pt x="5874535" y="4285065"/>
                </a:lnTo>
                <a:lnTo>
                  <a:pt x="0" y="4285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091" t="0" r="0" b="-35588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20" y="1721540"/>
            <a:ext cx="1412149" cy="1366640"/>
          </a:xfrm>
          <a:custGeom>
            <a:avLst/>
            <a:gdLst/>
            <a:ahLst/>
            <a:cxnLst/>
            <a:rect r="r" b="b" t="t" l="l"/>
            <a:pathLst>
              <a:path h="1366640" w="1412149">
                <a:moveTo>
                  <a:pt x="0" y="0"/>
                </a:moveTo>
                <a:lnTo>
                  <a:pt x="1412149" y="0"/>
                </a:lnTo>
                <a:lnTo>
                  <a:pt x="1412149" y="1366640"/>
                </a:lnTo>
                <a:lnTo>
                  <a:pt x="0" y="136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4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3886" y="1700185"/>
            <a:ext cx="3222311" cy="1376127"/>
          </a:xfrm>
          <a:custGeom>
            <a:avLst/>
            <a:gdLst/>
            <a:ahLst/>
            <a:cxnLst/>
            <a:rect r="r" b="b" t="t" l="l"/>
            <a:pathLst>
              <a:path h="1376127" w="3222311">
                <a:moveTo>
                  <a:pt x="0" y="0"/>
                </a:moveTo>
                <a:lnTo>
                  <a:pt x="3222311" y="0"/>
                </a:lnTo>
                <a:lnTo>
                  <a:pt x="3222311" y="1376126"/>
                </a:lnTo>
                <a:lnTo>
                  <a:pt x="0" y="13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32" r="0" b="-92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4035" y="1850194"/>
            <a:ext cx="4015769" cy="1109331"/>
          </a:xfrm>
          <a:custGeom>
            <a:avLst/>
            <a:gdLst/>
            <a:ahLst/>
            <a:cxnLst/>
            <a:rect r="r" b="b" t="t" l="l"/>
            <a:pathLst>
              <a:path h="1109331" w="4015769">
                <a:moveTo>
                  <a:pt x="0" y="0"/>
                </a:moveTo>
                <a:lnTo>
                  <a:pt x="4015769" y="0"/>
                </a:lnTo>
                <a:lnTo>
                  <a:pt x="4015769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94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7642" y="1833582"/>
            <a:ext cx="5264281" cy="1109331"/>
          </a:xfrm>
          <a:custGeom>
            <a:avLst/>
            <a:gdLst/>
            <a:ahLst/>
            <a:cxnLst/>
            <a:rect r="r" b="b" t="t" l="l"/>
            <a:pathLst>
              <a:path h="1109331" w="5264281">
                <a:moveTo>
                  <a:pt x="0" y="0"/>
                </a:moveTo>
                <a:lnTo>
                  <a:pt x="5264281" y="0"/>
                </a:lnTo>
                <a:lnTo>
                  <a:pt x="5264281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846" t="0" r="-8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33547" y="357215"/>
            <a:ext cx="6788376" cy="1342970"/>
          </a:xfrm>
          <a:custGeom>
            <a:avLst/>
            <a:gdLst/>
            <a:ahLst/>
            <a:cxnLst/>
            <a:rect r="r" b="b" t="t" l="l"/>
            <a:pathLst>
              <a:path h="1342970" w="6788376">
                <a:moveTo>
                  <a:pt x="0" y="0"/>
                </a:moveTo>
                <a:lnTo>
                  <a:pt x="6788376" y="0"/>
                </a:lnTo>
                <a:lnTo>
                  <a:pt x="6788376" y="1342970"/>
                </a:lnTo>
                <a:lnTo>
                  <a:pt x="0" y="1342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437" t="0" r="-468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851" y="8273269"/>
            <a:ext cx="11797086" cy="1740929"/>
          </a:xfrm>
          <a:custGeom>
            <a:avLst/>
            <a:gdLst/>
            <a:ahLst/>
            <a:cxnLst/>
            <a:rect r="r" b="b" t="t" l="l"/>
            <a:pathLst>
              <a:path h="1740929" w="11797086">
                <a:moveTo>
                  <a:pt x="0" y="0"/>
                </a:moveTo>
                <a:lnTo>
                  <a:pt x="11797086" y="0"/>
                </a:lnTo>
                <a:lnTo>
                  <a:pt x="11797086" y="1740929"/>
                </a:lnTo>
                <a:lnTo>
                  <a:pt x="0" y="1740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80274" y="8475490"/>
            <a:ext cx="1195663" cy="1275888"/>
            <a:chOff x="0" y="0"/>
            <a:chExt cx="908817" cy="9697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817" cy="969796"/>
            </a:xfrm>
            <a:custGeom>
              <a:avLst/>
              <a:gdLst/>
              <a:ahLst/>
              <a:cxnLst/>
              <a:rect r="r" b="b" t="t" l="l"/>
              <a:pathLst>
                <a:path h="969796" w="908817">
                  <a:moveTo>
                    <a:pt x="0" y="0"/>
                  </a:moveTo>
                  <a:lnTo>
                    <a:pt x="908817" y="0"/>
                  </a:lnTo>
                  <a:lnTo>
                    <a:pt x="908817" y="969796"/>
                  </a:lnTo>
                  <a:lnTo>
                    <a:pt x="0" y="969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8817" cy="100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38720" y="8323731"/>
            <a:ext cx="6198473" cy="1647994"/>
            <a:chOff x="0" y="0"/>
            <a:chExt cx="4711428" cy="12526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11428" cy="1252632"/>
            </a:xfrm>
            <a:custGeom>
              <a:avLst/>
              <a:gdLst/>
              <a:ahLst/>
              <a:cxnLst/>
              <a:rect r="r" b="b" t="t" l="l"/>
              <a:pathLst>
                <a:path h="1252632" w="4711428">
                  <a:moveTo>
                    <a:pt x="0" y="0"/>
                  </a:moveTo>
                  <a:lnTo>
                    <a:pt x="4711428" y="0"/>
                  </a:lnTo>
                  <a:lnTo>
                    <a:pt x="4711428" y="1252632"/>
                  </a:lnTo>
                  <a:lnTo>
                    <a:pt x="0" y="1252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11428" cy="1290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0">
            <a:off x="12275937" y="8859238"/>
            <a:ext cx="1795890" cy="642031"/>
          </a:xfrm>
          <a:custGeom>
            <a:avLst/>
            <a:gdLst/>
            <a:ahLst/>
            <a:cxnLst/>
            <a:rect r="r" b="b" t="t" l="l"/>
            <a:pathLst>
              <a:path h="642031" w="1795890">
                <a:moveTo>
                  <a:pt x="0" y="642030"/>
                </a:moveTo>
                <a:lnTo>
                  <a:pt x="1795890" y="642030"/>
                </a:lnTo>
                <a:lnTo>
                  <a:pt x="1795890" y="0"/>
                </a:lnTo>
                <a:lnTo>
                  <a:pt x="0" y="0"/>
                </a:lnTo>
                <a:lnTo>
                  <a:pt x="0" y="64203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399484">
            <a:off x="13060935" y="8186559"/>
            <a:ext cx="4475149" cy="110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Logo, a Fase é: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- π / 4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14951398" y="3577547"/>
            <a:ext cx="2187985" cy="39766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-3624240">
            <a:off x="12949104" y="4937162"/>
            <a:ext cx="5951404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Represenação do Quirk </a:t>
            </a:r>
          </a:p>
          <a:p>
            <a:pPr algn="ctr">
              <a:lnSpc>
                <a:spcPts val="359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1789714" y="8709138"/>
            <a:ext cx="345455" cy="721137"/>
            <a:chOff x="0" y="0"/>
            <a:chExt cx="262578" cy="5481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2578" cy="548132"/>
            </a:xfrm>
            <a:custGeom>
              <a:avLst/>
              <a:gdLst/>
              <a:ahLst/>
              <a:cxnLst/>
              <a:rect r="r" b="b" t="t" l="l"/>
              <a:pathLst>
                <a:path h="548132" w="262578">
                  <a:moveTo>
                    <a:pt x="0" y="0"/>
                  </a:moveTo>
                  <a:lnTo>
                    <a:pt x="262578" y="0"/>
                  </a:lnTo>
                  <a:lnTo>
                    <a:pt x="262578" y="548132"/>
                  </a:lnTo>
                  <a:lnTo>
                    <a:pt x="0" y="54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62578" cy="586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78851" y="6373715"/>
            <a:ext cx="8241031" cy="1576591"/>
          </a:xfrm>
          <a:custGeom>
            <a:avLst/>
            <a:gdLst/>
            <a:ahLst/>
            <a:cxnLst/>
            <a:rect r="r" b="b" t="t" l="l"/>
            <a:pathLst>
              <a:path h="1576591" w="8241031">
                <a:moveTo>
                  <a:pt x="0" y="0"/>
                </a:moveTo>
                <a:lnTo>
                  <a:pt x="8241031" y="0"/>
                </a:lnTo>
                <a:lnTo>
                  <a:pt x="8241031" y="1576592"/>
                </a:lnTo>
                <a:lnTo>
                  <a:pt x="0" y="1576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535" t="0" r="-8668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546146" y="6566355"/>
            <a:ext cx="965356" cy="1248463"/>
            <a:chOff x="0" y="0"/>
            <a:chExt cx="733762" cy="9489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3762" cy="948951"/>
            </a:xfrm>
            <a:custGeom>
              <a:avLst/>
              <a:gdLst/>
              <a:ahLst/>
              <a:cxnLst/>
              <a:rect r="r" b="b" t="t" l="l"/>
              <a:pathLst>
                <a:path h="948951" w="733762">
                  <a:moveTo>
                    <a:pt x="0" y="0"/>
                  </a:moveTo>
                  <a:lnTo>
                    <a:pt x="733762" y="0"/>
                  </a:lnTo>
                  <a:lnTo>
                    <a:pt x="733762" y="948951"/>
                  </a:lnTo>
                  <a:lnTo>
                    <a:pt x="0" y="948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33762" cy="98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931096" y="8590078"/>
            <a:ext cx="847087" cy="1307895"/>
            <a:chOff x="0" y="0"/>
            <a:chExt cx="643867" cy="9941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3867" cy="994124"/>
            </a:xfrm>
            <a:custGeom>
              <a:avLst/>
              <a:gdLst/>
              <a:ahLst/>
              <a:cxnLst/>
              <a:rect r="r" b="b" t="t" l="l"/>
              <a:pathLst>
                <a:path h="994124" w="643867">
                  <a:moveTo>
                    <a:pt x="0" y="0"/>
                  </a:moveTo>
                  <a:lnTo>
                    <a:pt x="643867" y="0"/>
                  </a:lnTo>
                  <a:lnTo>
                    <a:pt x="643867" y="994124"/>
                  </a:lnTo>
                  <a:lnTo>
                    <a:pt x="0" y="99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43867" cy="103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28824" y="8590078"/>
            <a:ext cx="971380" cy="1307895"/>
            <a:chOff x="0" y="0"/>
            <a:chExt cx="738341" cy="9941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38341" cy="994124"/>
            </a:xfrm>
            <a:custGeom>
              <a:avLst/>
              <a:gdLst/>
              <a:ahLst/>
              <a:cxnLst/>
              <a:rect r="r" b="b" t="t" l="l"/>
              <a:pathLst>
                <a:path h="994124" w="738341">
                  <a:moveTo>
                    <a:pt x="0" y="0"/>
                  </a:moveTo>
                  <a:lnTo>
                    <a:pt x="738341" y="0"/>
                  </a:lnTo>
                  <a:lnTo>
                    <a:pt x="738341" y="994124"/>
                  </a:lnTo>
                  <a:lnTo>
                    <a:pt x="0" y="99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38341" cy="103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667172" y="1700185"/>
            <a:ext cx="1279506" cy="1354772"/>
            <a:chOff x="0" y="0"/>
            <a:chExt cx="972546" cy="102975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2546" cy="1029755"/>
            </a:xfrm>
            <a:custGeom>
              <a:avLst/>
              <a:gdLst/>
              <a:ahLst/>
              <a:cxnLst/>
              <a:rect r="r" b="b" t="t" l="l"/>
              <a:pathLst>
                <a:path h="1029755" w="972546">
                  <a:moveTo>
                    <a:pt x="0" y="0"/>
                  </a:moveTo>
                  <a:lnTo>
                    <a:pt x="972546" y="0"/>
                  </a:lnTo>
                  <a:lnTo>
                    <a:pt x="972546" y="1029755"/>
                  </a:lnTo>
                  <a:lnTo>
                    <a:pt x="0" y="1029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972546" cy="106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478851" y="4087444"/>
            <a:ext cx="8475500" cy="1316071"/>
          </a:xfrm>
          <a:custGeom>
            <a:avLst/>
            <a:gdLst/>
            <a:ahLst/>
            <a:cxnLst/>
            <a:rect r="r" b="b" t="t" l="l"/>
            <a:pathLst>
              <a:path h="1316071" w="8475500">
                <a:moveTo>
                  <a:pt x="0" y="0"/>
                </a:moveTo>
                <a:lnTo>
                  <a:pt x="8475500" y="0"/>
                </a:lnTo>
                <a:lnTo>
                  <a:pt x="8475500" y="1316071"/>
                </a:lnTo>
                <a:lnTo>
                  <a:pt x="0" y="13160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56720" y="1183388"/>
            <a:ext cx="2239983" cy="40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411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458901"/>
            <a:ext cx="7422157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Como se calcula a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do Sistema?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56720" y="3524834"/>
            <a:ext cx="742215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1) Calcular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Magnitude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|1⟩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6720" y="5864149"/>
            <a:ext cx="59615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2) Calcular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|1⟩:    </a:t>
            </a:r>
          </a:p>
        </p:txBody>
      </p:sp>
      <p:sp>
        <p:nvSpPr>
          <p:cNvPr name="TextBox 40" id="40"/>
          <p:cNvSpPr txBox="true"/>
          <p:nvPr/>
        </p:nvSpPr>
        <p:spPr>
          <a:xfrm rot="399484">
            <a:off x="9443518" y="3976479"/>
            <a:ext cx="4475149" cy="110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Lembrando que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complexo 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é:</a:t>
            </a:r>
            <a:r>
              <a:rPr lang="en-US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41" id="41"/>
          <p:cNvSpPr txBox="true"/>
          <p:nvPr/>
        </p:nvSpPr>
        <p:spPr>
          <a:xfrm rot="-3699604">
            <a:off x="15165317" y="5160995"/>
            <a:ext cx="2637302" cy="44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Fase = -π / 4</a:t>
            </a:r>
          </a:p>
        </p:txBody>
      </p:sp>
      <p:sp>
        <p:nvSpPr>
          <p:cNvPr name="TextBox 42" id="42"/>
          <p:cNvSpPr txBox="true"/>
          <p:nvPr/>
        </p:nvSpPr>
        <p:spPr>
          <a:xfrm rot="377409">
            <a:off x="10233475" y="5128678"/>
            <a:ext cx="2311969" cy="71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22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 = |z|        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377409">
            <a:off x="11996203" y="5262539"/>
            <a:ext cx="867641" cy="809245"/>
          </a:xfrm>
          <a:custGeom>
            <a:avLst/>
            <a:gdLst/>
            <a:ahLst/>
            <a:cxnLst/>
            <a:rect r="r" b="b" t="t" l="l"/>
            <a:pathLst>
              <a:path h="809245" w="867641">
                <a:moveTo>
                  <a:pt x="0" y="0"/>
                </a:moveTo>
                <a:lnTo>
                  <a:pt x="867641" y="0"/>
                </a:lnTo>
                <a:lnTo>
                  <a:pt x="867641" y="809245"/>
                </a:lnTo>
                <a:lnTo>
                  <a:pt x="0" y="809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412982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677" y="2681402"/>
            <a:ext cx="16185623" cy="3326630"/>
          </a:xfrm>
          <a:custGeom>
            <a:avLst/>
            <a:gdLst/>
            <a:ahLst/>
            <a:cxnLst/>
            <a:rect r="r" b="b" t="t" l="l"/>
            <a:pathLst>
              <a:path h="3326630" w="16185623">
                <a:moveTo>
                  <a:pt x="0" y="0"/>
                </a:moveTo>
                <a:lnTo>
                  <a:pt x="16185623" y="0"/>
                </a:lnTo>
                <a:lnTo>
                  <a:pt x="16185623" y="3326630"/>
                </a:lnTo>
                <a:lnTo>
                  <a:pt x="0" y="332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7568307"/>
            <a:ext cx="16230600" cy="1280311"/>
          </a:xfrm>
          <a:custGeom>
            <a:avLst/>
            <a:gdLst/>
            <a:ahLst/>
            <a:cxnLst/>
            <a:rect r="r" b="b" t="t" l="l"/>
            <a:pathLst>
              <a:path h="1280311" w="16230600">
                <a:moveTo>
                  <a:pt x="0" y="0"/>
                </a:moveTo>
                <a:lnTo>
                  <a:pt x="16230600" y="0"/>
                </a:lnTo>
                <a:lnTo>
                  <a:pt x="16230600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908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7038" y="2681402"/>
            <a:ext cx="16414595" cy="3326630"/>
            <a:chOff x="0" y="0"/>
            <a:chExt cx="4323185" cy="876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3185" cy="876150"/>
            </a:xfrm>
            <a:custGeom>
              <a:avLst/>
              <a:gdLst/>
              <a:ahLst/>
              <a:cxnLst/>
              <a:rect r="r" b="b" t="t" l="l"/>
              <a:pathLst>
                <a:path h="876150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876150"/>
                  </a:lnTo>
                  <a:lnTo>
                    <a:pt x="0" y="8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23185" cy="9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2944" y="714692"/>
            <a:ext cx="7162641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 um Circuito Maior (Pelo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Quirk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):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4697" y="1923650"/>
            <a:ext cx="434181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do Circuito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57450" y="1923650"/>
            <a:ext cx="31972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| 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45359" y="6760507"/>
            <a:ext cx="109693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a passo</a:t>
            </a:r>
            <a:r>
              <a:rPr lang="en-US" sz="260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 do mesmo circuito:</a:t>
            </a:r>
            <a:r>
              <a:rPr lang="en-US" sz="2600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usando Esferas de Bloch </a:t>
            </a:r>
            <a:r>
              <a:rPr lang="en-US" sz="260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(no Quirk)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7038" y="7594985"/>
            <a:ext cx="16414595" cy="1253633"/>
            <a:chOff x="0" y="0"/>
            <a:chExt cx="4323185" cy="3301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23185" cy="330175"/>
            </a:xfrm>
            <a:custGeom>
              <a:avLst/>
              <a:gdLst/>
              <a:ahLst/>
              <a:cxnLst/>
              <a:rect r="r" b="b" t="t" l="l"/>
              <a:pathLst>
                <a:path h="330175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30175"/>
                  </a:lnTo>
                  <a:lnTo>
                    <a:pt x="0" y="330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C54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323185" cy="36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383088"/>
            <a:ext cx="1828800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1599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Revisão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14692"/>
            <a:ext cx="10284301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 um Circuito Maior (Pelo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 Composer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):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72393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10114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347835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85556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1744" y="1647846"/>
            <a:ext cx="8164513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Raíz de X | (que possuem raíz quadrada)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5275"/>
            <a:ext cx="16230600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Antes de resolver o Circuito, vamos ver algumas </a:t>
            </a:r>
          </a:p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propriedades das Portas Lógicas (Matrizes)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88930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4"/>
                </a:lnTo>
                <a:lnTo>
                  <a:pt x="0" y="1570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86887"/>
            <a:ext cx="16230600" cy="2148548"/>
          </a:xfrm>
          <a:custGeom>
            <a:avLst/>
            <a:gdLst/>
            <a:ahLst/>
            <a:cxnLst/>
            <a:rect r="r" b="b" t="t" l="l"/>
            <a:pathLst>
              <a:path h="2148548" w="16230600">
                <a:moveTo>
                  <a:pt x="0" y="0"/>
                </a:moveTo>
                <a:lnTo>
                  <a:pt x="16230600" y="0"/>
                </a:lnTo>
                <a:lnTo>
                  <a:pt x="16230600" y="2148548"/>
                </a:lnTo>
                <a:lnTo>
                  <a:pt x="0" y="214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06885"/>
            <a:ext cx="16230600" cy="1767041"/>
          </a:xfrm>
          <a:custGeom>
            <a:avLst/>
            <a:gdLst/>
            <a:ahLst/>
            <a:cxnLst/>
            <a:rect r="r" b="b" t="t" l="l"/>
            <a:pathLst>
              <a:path h="1767041" w="16230600">
                <a:moveTo>
                  <a:pt x="0" y="0"/>
                </a:moveTo>
                <a:lnTo>
                  <a:pt x="16230600" y="0"/>
                </a:lnTo>
                <a:lnTo>
                  <a:pt x="16230600" y="1767041"/>
                </a:lnTo>
                <a:lnTo>
                  <a:pt x="0" y="176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945376"/>
            <a:ext cx="16230600" cy="1767041"/>
          </a:xfrm>
          <a:custGeom>
            <a:avLst/>
            <a:gdLst/>
            <a:ahLst/>
            <a:cxnLst/>
            <a:rect r="r" b="b" t="t" l="l"/>
            <a:pathLst>
              <a:path h="1767041" w="16230600">
                <a:moveTo>
                  <a:pt x="0" y="0"/>
                </a:moveTo>
                <a:lnTo>
                  <a:pt x="16230600" y="0"/>
                </a:lnTo>
                <a:lnTo>
                  <a:pt x="16230600" y="1767041"/>
                </a:lnTo>
                <a:lnTo>
                  <a:pt x="0" y="176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2400"/>
            <a:ext cx="16230600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Antes de resolver o Circuito, vamos ver algumas </a:t>
            </a:r>
          </a:p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propriedades das Portas Lógicas (Matrizes)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6899" y="8208102"/>
            <a:ext cx="2128729" cy="138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I</a:t>
            </a:r>
          </a:p>
        </p:txBody>
      </p:sp>
      <p:sp>
        <p:nvSpPr>
          <p:cNvPr name="TextBox 9" id="9"/>
          <p:cNvSpPr txBox="true"/>
          <p:nvPr/>
        </p:nvSpPr>
        <p:spPr>
          <a:xfrm rot="-682817">
            <a:off x="14877780" y="8570562"/>
            <a:ext cx="2876178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Matriz Identidade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50601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2101" y="2988075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2101" y="4646964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9"/>
                </a:lnTo>
                <a:lnTo>
                  <a:pt x="0" y="159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2101" y="6305853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9"/>
                </a:lnTo>
                <a:lnTo>
                  <a:pt x="0" y="1592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52101" y="7964743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62944" y="714692"/>
            <a:ext cx="8164513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Raíz de X | (que possuem raíz quadrada)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5502" y="754635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398584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95300" y="2682505"/>
            <a:ext cx="13155509" cy="1467528"/>
          </a:xfrm>
          <a:custGeom>
            <a:avLst/>
            <a:gdLst/>
            <a:ahLst/>
            <a:cxnLst/>
            <a:rect r="r" b="b" t="t" l="l"/>
            <a:pathLst>
              <a:path h="1467528" w="13155509">
                <a:moveTo>
                  <a:pt x="0" y="0"/>
                </a:moveTo>
                <a:lnTo>
                  <a:pt x="13155509" y="0"/>
                </a:lnTo>
                <a:lnTo>
                  <a:pt x="13155509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84" t="-13007" r="-12034" b="-70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300" y="4501046"/>
            <a:ext cx="13155509" cy="1432253"/>
          </a:xfrm>
          <a:custGeom>
            <a:avLst/>
            <a:gdLst/>
            <a:ahLst/>
            <a:cxnLst/>
            <a:rect r="r" b="b" t="t" l="l"/>
            <a:pathLst>
              <a:path h="1432253" w="13155509">
                <a:moveTo>
                  <a:pt x="0" y="0"/>
                </a:moveTo>
                <a:lnTo>
                  <a:pt x="13155509" y="0"/>
                </a:lnTo>
                <a:lnTo>
                  <a:pt x="13155509" y="1432253"/>
                </a:lnTo>
                <a:lnTo>
                  <a:pt x="0" y="143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101" y="6191561"/>
            <a:ext cx="16136996" cy="1756850"/>
          </a:xfrm>
          <a:custGeom>
            <a:avLst/>
            <a:gdLst/>
            <a:ahLst/>
            <a:cxnLst/>
            <a:rect r="r" b="b" t="t" l="l"/>
            <a:pathLst>
              <a:path h="1756850" w="16136996">
                <a:moveTo>
                  <a:pt x="0" y="0"/>
                </a:moveTo>
                <a:lnTo>
                  <a:pt x="16136996" y="0"/>
                </a:lnTo>
                <a:lnTo>
                  <a:pt x="16136996" y="1756850"/>
                </a:lnTo>
                <a:lnTo>
                  <a:pt x="0" y="1756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24769" y="2682505"/>
            <a:ext cx="1680746" cy="1467528"/>
          </a:xfrm>
          <a:custGeom>
            <a:avLst/>
            <a:gdLst/>
            <a:ahLst/>
            <a:cxnLst/>
            <a:rect r="r" b="b" t="t" l="l"/>
            <a:pathLst>
              <a:path h="1467528" w="1680746">
                <a:moveTo>
                  <a:pt x="0" y="0"/>
                </a:moveTo>
                <a:lnTo>
                  <a:pt x="1680746" y="0"/>
                </a:lnTo>
                <a:lnTo>
                  <a:pt x="1680746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8164" t="0" r="-2938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93709" y="2984151"/>
            <a:ext cx="1788160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 .... =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24769" y="4483408"/>
            <a:ext cx="1680746" cy="1467528"/>
          </a:xfrm>
          <a:custGeom>
            <a:avLst/>
            <a:gdLst/>
            <a:ahLst/>
            <a:cxnLst/>
            <a:rect r="r" b="b" t="t" l="l"/>
            <a:pathLst>
              <a:path h="1467528" w="1680746">
                <a:moveTo>
                  <a:pt x="0" y="0"/>
                </a:moveTo>
                <a:lnTo>
                  <a:pt x="1680746" y="0"/>
                </a:lnTo>
                <a:lnTo>
                  <a:pt x="1680746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8164" t="0" r="-29383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93709" y="4785054"/>
            <a:ext cx="1788160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 .... =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9966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3"/>
                </a:lnTo>
                <a:lnTo>
                  <a:pt x="0" y="1596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3686264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3"/>
                </a:lnTo>
                <a:lnTo>
                  <a:pt x="0" y="159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944" y="5689192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4"/>
                </a:lnTo>
                <a:lnTo>
                  <a:pt x="0" y="159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944" y="7692121"/>
            <a:ext cx="16196356" cy="2194199"/>
          </a:xfrm>
          <a:custGeom>
            <a:avLst/>
            <a:gdLst/>
            <a:ahLst/>
            <a:cxnLst/>
            <a:rect r="r" b="b" t="t" l="l"/>
            <a:pathLst>
              <a:path h="2194199" w="16196356">
                <a:moveTo>
                  <a:pt x="0" y="0"/>
                </a:moveTo>
                <a:lnTo>
                  <a:pt x="16196356" y="0"/>
                </a:lnTo>
                <a:lnTo>
                  <a:pt x="16196356" y="2194199"/>
                </a:lnTo>
                <a:lnTo>
                  <a:pt x="0" y="2194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2944" y="714692"/>
            <a:ext cx="1757839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Y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61925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822" y="3082515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4"/>
                </a:lnTo>
                <a:lnTo>
                  <a:pt x="0" y="159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799737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520327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3"/>
                </a:lnTo>
                <a:lnTo>
                  <a:pt x="0" y="1596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40918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944" y="714692"/>
            <a:ext cx="7873524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Raíz de Y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 (que possuem raíz quadrada)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939091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5165248"/>
            <a:ext cx="6940807" cy="2011117"/>
          </a:xfrm>
          <a:custGeom>
            <a:avLst/>
            <a:gdLst/>
            <a:ahLst/>
            <a:cxnLst/>
            <a:rect r="r" b="b" t="t" l="l"/>
            <a:pathLst>
              <a:path h="2011117" w="6940807">
                <a:moveTo>
                  <a:pt x="0" y="0"/>
                </a:moveTo>
                <a:lnTo>
                  <a:pt x="6940807" y="0"/>
                </a:lnTo>
                <a:lnTo>
                  <a:pt x="6940807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1724" y="5165248"/>
            <a:ext cx="3916382" cy="2011117"/>
          </a:xfrm>
          <a:custGeom>
            <a:avLst/>
            <a:gdLst/>
            <a:ahLst/>
            <a:cxnLst/>
            <a:rect r="r" b="b" t="t" l="l"/>
            <a:pathLst>
              <a:path h="2011117" w="3916382">
                <a:moveTo>
                  <a:pt x="0" y="0"/>
                </a:moveTo>
                <a:lnTo>
                  <a:pt x="3916382" y="0"/>
                </a:lnTo>
                <a:lnTo>
                  <a:pt x="3916382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04" t="0" r="-320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15010" y="5165248"/>
            <a:ext cx="4257861" cy="1981818"/>
          </a:xfrm>
          <a:custGeom>
            <a:avLst/>
            <a:gdLst/>
            <a:ahLst/>
            <a:cxnLst/>
            <a:rect r="r" b="b" t="t" l="l"/>
            <a:pathLst>
              <a:path h="1981818" w="4257861">
                <a:moveTo>
                  <a:pt x="0" y="0"/>
                </a:moveTo>
                <a:lnTo>
                  <a:pt x="4257861" y="0"/>
                </a:lnTo>
                <a:lnTo>
                  <a:pt x="425786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655" t="0" r="-3898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44" y="7549443"/>
            <a:ext cx="4331627" cy="1981818"/>
          </a:xfrm>
          <a:custGeom>
            <a:avLst/>
            <a:gdLst/>
            <a:ahLst/>
            <a:cxnLst/>
            <a:rect r="r" b="b" t="t" l="l"/>
            <a:pathLst>
              <a:path h="1981818" w="4331627">
                <a:moveTo>
                  <a:pt x="0" y="0"/>
                </a:moveTo>
                <a:lnTo>
                  <a:pt x="4331627" y="0"/>
                </a:lnTo>
                <a:lnTo>
                  <a:pt x="4331627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247" t="0" r="-3065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3777" y="7549443"/>
            <a:ext cx="3562547" cy="1981818"/>
          </a:xfrm>
          <a:custGeom>
            <a:avLst/>
            <a:gdLst/>
            <a:ahLst/>
            <a:cxnLst/>
            <a:rect r="r" b="b" t="t" l="l"/>
            <a:pathLst>
              <a:path h="1981818" w="3562547">
                <a:moveTo>
                  <a:pt x="0" y="0"/>
                </a:moveTo>
                <a:lnTo>
                  <a:pt x="3562547" y="0"/>
                </a:lnTo>
                <a:lnTo>
                  <a:pt x="3562547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588" t="0" r="-4539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5529" y="7578742"/>
            <a:ext cx="5066475" cy="1981818"/>
          </a:xfrm>
          <a:custGeom>
            <a:avLst/>
            <a:gdLst/>
            <a:ahLst/>
            <a:cxnLst/>
            <a:rect r="r" b="b" t="t" l="l"/>
            <a:pathLst>
              <a:path h="1981818" w="5066475">
                <a:moveTo>
                  <a:pt x="0" y="0"/>
                </a:moveTo>
                <a:lnTo>
                  <a:pt x="5066475" y="0"/>
                </a:lnTo>
                <a:lnTo>
                  <a:pt x="5066475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03" t="0" r="-2189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2944" y="714692"/>
            <a:ext cx="11354594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Finalmente, 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Resolvendo Algebricamente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“Circuito Maiorzinho”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9413" y="2062987"/>
            <a:ext cx="5816481" cy="58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do Circuito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621999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82606" y="4343229"/>
            <a:ext cx="1114975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75129" y="3371370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0" y="0"/>
                </a:lnTo>
                <a:lnTo>
                  <a:pt x="1175160" y="2011118"/>
                </a:lnTo>
                <a:lnTo>
                  <a:pt x="0" y="2011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0360" y="3371370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599" y="0"/>
                </a:lnTo>
                <a:lnTo>
                  <a:pt x="954599" y="2011118"/>
                </a:lnTo>
                <a:lnTo>
                  <a:pt x="0" y="2011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05029" y="3386020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6" y="0"/>
                </a:lnTo>
                <a:lnTo>
                  <a:pt x="969086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4185" y="3386020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4" y="0"/>
                </a:lnTo>
                <a:lnTo>
                  <a:pt x="1041194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5450" y="3386020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0" y="0"/>
                </a:lnTo>
                <a:lnTo>
                  <a:pt x="821900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7421" y="3386020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5" y="0"/>
                </a:lnTo>
                <a:lnTo>
                  <a:pt x="806015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21722" y="923139"/>
            <a:ext cx="3757295" cy="120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Quirk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1722" y="3445287"/>
            <a:ext cx="4266278" cy="182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 pelas letras do cálculo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442" y="3680104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08864" y="76857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830695" y="7247183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61058" y="7247183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599" y="0"/>
                </a:lnTo>
                <a:lnTo>
                  <a:pt x="954599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6934" y="7261833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6" y="0"/>
                </a:lnTo>
                <a:lnTo>
                  <a:pt x="96908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20702" y="7261833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4" y="0"/>
                </a:lnTo>
                <a:lnTo>
                  <a:pt x="1041194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83763" y="7261833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1" y="0"/>
                </a:lnTo>
                <a:lnTo>
                  <a:pt x="82190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62709" y="7261833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6" y="0"/>
                </a:lnTo>
                <a:lnTo>
                  <a:pt x="80601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03784" y="6075410"/>
            <a:ext cx="16212871" cy="5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2" id="22"/>
          <p:cNvSpPr txBox="true"/>
          <p:nvPr/>
        </p:nvSpPr>
        <p:spPr>
          <a:xfrm rot="-586029">
            <a:off x="12960824" y="7845209"/>
            <a:ext cx="4467514" cy="163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Na hora de calcular tem que inverter a ordem (que se vê no circuito)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621999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5611" y="3894982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5973" y="3894982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600" y="0"/>
                </a:lnTo>
                <a:lnTo>
                  <a:pt x="954600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1850" y="3909632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5" y="0"/>
                </a:lnTo>
                <a:lnTo>
                  <a:pt x="969085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5617" y="3909632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5" y="0"/>
                </a:lnTo>
                <a:lnTo>
                  <a:pt x="1041195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8678" y="3909632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1" y="0"/>
                </a:lnTo>
                <a:lnTo>
                  <a:pt x="82190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87624" y="3909632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6" y="0"/>
                </a:lnTo>
                <a:lnTo>
                  <a:pt x="80601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247183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2941">
            <a:off x="4295973" y="7838392"/>
            <a:ext cx="1939503" cy="884898"/>
          </a:xfrm>
          <a:custGeom>
            <a:avLst/>
            <a:gdLst/>
            <a:ahLst/>
            <a:cxnLst/>
            <a:rect r="r" b="b" t="t" l="l"/>
            <a:pathLst>
              <a:path h="884898" w="1939503">
                <a:moveTo>
                  <a:pt x="0" y="0"/>
                </a:moveTo>
                <a:lnTo>
                  <a:pt x="1939503" y="0"/>
                </a:lnTo>
                <a:lnTo>
                  <a:pt x="1939503" y="884899"/>
                </a:lnTo>
                <a:lnTo>
                  <a:pt x="0" y="884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15039" y="7171281"/>
            <a:ext cx="9556351" cy="2087019"/>
          </a:xfrm>
          <a:custGeom>
            <a:avLst/>
            <a:gdLst/>
            <a:ahLst/>
            <a:cxnLst/>
            <a:rect r="r" b="b" t="t" l="l"/>
            <a:pathLst>
              <a:path h="2087019" w="9556351">
                <a:moveTo>
                  <a:pt x="0" y="0"/>
                </a:moveTo>
                <a:lnTo>
                  <a:pt x="9556350" y="0"/>
                </a:lnTo>
                <a:lnTo>
                  <a:pt x="9556350" y="2087019"/>
                </a:lnTo>
                <a:lnTo>
                  <a:pt x="0" y="20870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21722" y="923139"/>
            <a:ext cx="3757295" cy="120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Quirk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3779" y="43335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23209"/>
            <a:ext cx="16212871" cy="5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483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6869" y="76857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1732"/>
            <a:ext cx="7297551" cy="195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07634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6955" y="632673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494" y="632673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77457" y="6326734"/>
            <a:ext cx="1151964" cy="1154435"/>
            <a:chOff x="0" y="0"/>
            <a:chExt cx="303398" cy="304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9224" y="6326734"/>
            <a:ext cx="1151964" cy="11519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18017" y="7397572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= 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6955" y="7856899"/>
            <a:ext cx="1151964" cy="1154435"/>
            <a:chOff x="0" y="0"/>
            <a:chExt cx="303398" cy="3040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01494" y="7856899"/>
            <a:ext cx="1151964" cy="1154435"/>
            <a:chOff x="0" y="0"/>
            <a:chExt cx="303398" cy="3040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77457" y="7856899"/>
            <a:ext cx="1151964" cy="1154435"/>
            <a:chOff x="0" y="0"/>
            <a:chExt cx="303398" cy="3040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49224" y="7856899"/>
            <a:ext cx="1151964" cy="115196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516649"/>
            <a:ext cx="9509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“Algébrica das coisas”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3438175"/>
            <a:ext cx="6468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“coisas” == objetos matemáticos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226091" y="5143500"/>
            <a:ext cx="1151964" cy="1154435"/>
            <a:chOff x="0" y="0"/>
            <a:chExt cx="303398" cy="3040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26091" y="6815147"/>
            <a:ext cx="1151964" cy="115196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498971" y="5097148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números”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98971" y="6767559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operação”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12736971" y="5720718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2736971" y="7391129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9065" y="3496908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4156338" y="4088118"/>
            <a:ext cx="1939503" cy="884898"/>
          </a:xfrm>
          <a:custGeom>
            <a:avLst/>
            <a:gdLst/>
            <a:ahLst/>
            <a:cxnLst/>
            <a:rect r="r" b="b" t="t" l="l"/>
            <a:pathLst>
              <a:path h="884898" w="1939503">
                <a:moveTo>
                  <a:pt x="0" y="0"/>
                </a:moveTo>
                <a:lnTo>
                  <a:pt x="1939504" y="0"/>
                </a:lnTo>
                <a:lnTo>
                  <a:pt x="1939504" y="884898"/>
                </a:lnTo>
                <a:lnTo>
                  <a:pt x="0" y="884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75404" y="3421006"/>
            <a:ext cx="9556351" cy="2087019"/>
          </a:xfrm>
          <a:custGeom>
            <a:avLst/>
            <a:gdLst/>
            <a:ahLst/>
            <a:cxnLst/>
            <a:rect r="r" b="b" t="t" l="l"/>
            <a:pathLst>
              <a:path h="2087019" w="9556351">
                <a:moveTo>
                  <a:pt x="0" y="0"/>
                </a:moveTo>
                <a:lnTo>
                  <a:pt x="9556350" y="0"/>
                </a:lnTo>
                <a:lnTo>
                  <a:pt x="9556350" y="2087019"/>
                </a:lnTo>
                <a:lnTo>
                  <a:pt x="0" y="2087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5482" y="5878415"/>
            <a:ext cx="10356272" cy="1379541"/>
          </a:xfrm>
          <a:custGeom>
            <a:avLst/>
            <a:gdLst/>
            <a:ahLst/>
            <a:cxnLst/>
            <a:rect r="r" b="b" t="t" l="l"/>
            <a:pathLst>
              <a:path h="1379541" w="10356272">
                <a:moveTo>
                  <a:pt x="0" y="0"/>
                </a:moveTo>
                <a:lnTo>
                  <a:pt x="10356272" y="0"/>
                </a:lnTo>
                <a:lnTo>
                  <a:pt x="10356272" y="1379541"/>
                </a:lnTo>
                <a:lnTo>
                  <a:pt x="0" y="1379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77" b="-7908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387848" y="8915306"/>
            <a:ext cx="11494330" cy="1280311"/>
            <a:chOff x="0" y="0"/>
            <a:chExt cx="3027313" cy="3372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27313" cy="337201"/>
            </a:xfrm>
            <a:custGeom>
              <a:avLst/>
              <a:gdLst/>
              <a:ahLst/>
              <a:cxnLst/>
              <a:rect r="r" b="b" t="t" l="l"/>
              <a:pathLst>
                <a:path h="337201" w="3027313">
                  <a:moveTo>
                    <a:pt x="0" y="0"/>
                  </a:moveTo>
                  <a:lnTo>
                    <a:pt x="3027313" y="0"/>
                  </a:lnTo>
                  <a:lnTo>
                    <a:pt x="3027313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27313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53919" y="7775841"/>
            <a:ext cx="4360242" cy="621579"/>
          </a:xfrm>
          <a:custGeom>
            <a:avLst/>
            <a:gdLst/>
            <a:ahLst/>
            <a:cxnLst/>
            <a:rect r="r" b="b" t="t" l="l"/>
            <a:pathLst>
              <a:path h="621579" w="4360242">
                <a:moveTo>
                  <a:pt x="0" y="0"/>
                </a:moveTo>
                <a:lnTo>
                  <a:pt x="4360241" y="0"/>
                </a:lnTo>
                <a:lnTo>
                  <a:pt x="4360241" y="621579"/>
                </a:lnTo>
                <a:lnTo>
                  <a:pt x="0" y="621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37424" b="-266281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339003" y="7398719"/>
            <a:ext cx="1787209" cy="1375824"/>
          </a:xfrm>
          <a:custGeom>
            <a:avLst/>
            <a:gdLst/>
            <a:ahLst/>
            <a:cxnLst/>
            <a:rect r="r" b="b" t="t" l="l"/>
            <a:pathLst>
              <a:path h="1375824" w="1787209">
                <a:moveTo>
                  <a:pt x="0" y="0"/>
                </a:moveTo>
                <a:lnTo>
                  <a:pt x="1787209" y="0"/>
                </a:lnTo>
                <a:lnTo>
                  <a:pt x="1787209" y="1375824"/>
                </a:lnTo>
                <a:lnTo>
                  <a:pt x="0" y="13758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0105" t="-65512" r="-179360" b="-31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112513" y="7423397"/>
            <a:ext cx="3908661" cy="1326469"/>
          </a:xfrm>
          <a:custGeom>
            <a:avLst/>
            <a:gdLst/>
            <a:ahLst/>
            <a:cxnLst/>
            <a:rect r="r" b="b" t="t" l="l"/>
            <a:pathLst>
              <a:path h="1326469" w="3908661">
                <a:moveTo>
                  <a:pt x="0" y="0"/>
                </a:moveTo>
                <a:lnTo>
                  <a:pt x="3908660" y="0"/>
                </a:lnTo>
                <a:lnTo>
                  <a:pt x="3908660" y="1326468"/>
                </a:lnTo>
                <a:lnTo>
                  <a:pt x="0" y="13264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67234" y="3935457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12355" y="285348"/>
            <a:ext cx="983933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RX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24672" y="2874224"/>
            <a:ext cx="1107227" cy="1894858"/>
          </a:xfrm>
          <a:custGeom>
            <a:avLst/>
            <a:gdLst/>
            <a:ahLst/>
            <a:cxnLst/>
            <a:rect r="r" b="b" t="t" l="l"/>
            <a:pathLst>
              <a:path h="1894858" w="1107227">
                <a:moveTo>
                  <a:pt x="0" y="0"/>
                </a:moveTo>
                <a:lnTo>
                  <a:pt x="1107227" y="0"/>
                </a:lnTo>
                <a:lnTo>
                  <a:pt x="1107227" y="1894859"/>
                </a:lnTo>
                <a:lnTo>
                  <a:pt x="0" y="1894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6203070" y="3431257"/>
            <a:ext cx="1827384" cy="833744"/>
          </a:xfrm>
          <a:custGeom>
            <a:avLst/>
            <a:gdLst/>
            <a:ahLst/>
            <a:cxnLst/>
            <a:rect r="r" b="b" t="t" l="l"/>
            <a:pathLst>
              <a:path h="833744" w="1827384">
                <a:moveTo>
                  <a:pt x="0" y="0"/>
                </a:moveTo>
                <a:lnTo>
                  <a:pt x="1827384" y="0"/>
                </a:lnTo>
                <a:lnTo>
                  <a:pt x="1827384" y="833744"/>
                </a:lnTo>
                <a:lnTo>
                  <a:pt x="0" y="833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0417" y="2951508"/>
            <a:ext cx="826049" cy="1740292"/>
          </a:xfrm>
          <a:custGeom>
            <a:avLst/>
            <a:gdLst/>
            <a:ahLst/>
            <a:cxnLst/>
            <a:rect r="r" b="b" t="t" l="l"/>
            <a:pathLst>
              <a:path h="1740292" w="826049">
                <a:moveTo>
                  <a:pt x="0" y="0"/>
                </a:moveTo>
                <a:lnTo>
                  <a:pt x="826049" y="0"/>
                </a:lnTo>
                <a:lnTo>
                  <a:pt x="826049" y="1740291"/>
                </a:lnTo>
                <a:lnTo>
                  <a:pt x="0" y="174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06418" y="3147888"/>
            <a:ext cx="7936310" cy="1400483"/>
          </a:xfrm>
          <a:custGeom>
            <a:avLst/>
            <a:gdLst/>
            <a:ahLst/>
            <a:cxnLst/>
            <a:rect r="r" b="b" t="t" l="l"/>
            <a:pathLst>
              <a:path h="1400483" w="7936310">
                <a:moveTo>
                  <a:pt x="0" y="0"/>
                </a:moveTo>
                <a:lnTo>
                  <a:pt x="7936310" y="0"/>
                </a:lnTo>
                <a:lnTo>
                  <a:pt x="7936310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289" t="0" r="-1018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7302" y="5234322"/>
            <a:ext cx="13310505" cy="1539575"/>
          </a:xfrm>
          <a:custGeom>
            <a:avLst/>
            <a:gdLst/>
            <a:ahLst/>
            <a:cxnLst/>
            <a:rect r="r" b="b" t="t" l="l"/>
            <a:pathLst>
              <a:path h="1539575" w="13310505">
                <a:moveTo>
                  <a:pt x="0" y="0"/>
                </a:moveTo>
                <a:lnTo>
                  <a:pt x="13310506" y="0"/>
                </a:lnTo>
                <a:lnTo>
                  <a:pt x="13310506" y="1539575"/>
                </a:lnTo>
                <a:lnTo>
                  <a:pt x="0" y="1539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86581" y="5071626"/>
            <a:ext cx="2433936" cy="1919735"/>
            <a:chOff x="0" y="0"/>
            <a:chExt cx="680367" cy="5366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0367" cy="536631"/>
            </a:xfrm>
            <a:custGeom>
              <a:avLst/>
              <a:gdLst/>
              <a:ahLst/>
              <a:cxnLst/>
              <a:rect r="r" b="b" t="t" l="l"/>
              <a:pathLst>
                <a:path h="536631" w="680367">
                  <a:moveTo>
                    <a:pt x="0" y="0"/>
                  </a:moveTo>
                  <a:lnTo>
                    <a:pt x="680367" y="0"/>
                  </a:lnTo>
                  <a:lnTo>
                    <a:pt x="680367" y="536631"/>
                  </a:lnTo>
                  <a:lnTo>
                    <a:pt x="0" y="536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B4E0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80367" cy="574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86021" y="7298712"/>
            <a:ext cx="1840172" cy="1314051"/>
          </a:xfrm>
          <a:custGeom>
            <a:avLst/>
            <a:gdLst/>
            <a:ahLst/>
            <a:cxnLst/>
            <a:rect r="r" b="b" t="t" l="l"/>
            <a:pathLst>
              <a:path h="1314051" w="1840172">
                <a:moveTo>
                  <a:pt x="0" y="0"/>
                </a:moveTo>
                <a:lnTo>
                  <a:pt x="1840172" y="0"/>
                </a:lnTo>
                <a:lnTo>
                  <a:pt x="1840172" y="1314051"/>
                </a:lnTo>
                <a:lnTo>
                  <a:pt x="0" y="13140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8388" t="-81370" r="-183032" b="-12788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014163" y="7298712"/>
            <a:ext cx="5536535" cy="1314051"/>
          </a:xfrm>
          <a:custGeom>
            <a:avLst/>
            <a:gdLst/>
            <a:ahLst/>
            <a:cxnLst/>
            <a:rect r="r" b="b" t="t" l="l"/>
            <a:pathLst>
              <a:path h="1314051" w="5536535">
                <a:moveTo>
                  <a:pt x="0" y="0"/>
                </a:moveTo>
                <a:lnTo>
                  <a:pt x="5536535" y="0"/>
                </a:lnTo>
                <a:lnTo>
                  <a:pt x="5536535" y="1314051"/>
                </a:lnTo>
                <a:lnTo>
                  <a:pt x="0" y="1314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1610" y="3289788"/>
            <a:ext cx="948942" cy="94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8"/>
              </a:lnSpc>
            </a:pPr>
            <a:r>
              <a:rPr lang="en-US" sz="552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25525" y="1397717"/>
            <a:ext cx="1953144" cy="4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71"/>
              </a:lnSpc>
            </a:pPr>
            <a:r>
              <a:rPr lang="en-US" sz="21407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220926" y="2067955"/>
            <a:ext cx="1953144" cy="4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71"/>
              </a:lnSpc>
            </a:pPr>
            <a:r>
              <a:rPr lang="en-US" sz="21407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633220" y="8915306"/>
            <a:ext cx="9248958" cy="1280311"/>
            <a:chOff x="0" y="0"/>
            <a:chExt cx="2435939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35939" cy="337201"/>
            </a:xfrm>
            <a:custGeom>
              <a:avLst/>
              <a:gdLst/>
              <a:ahLst/>
              <a:cxnLst/>
              <a:rect r="r" b="b" t="t" l="l"/>
              <a:pathLst>
                <a:path h="337201" w="2435939">
                  <a:moveTo>
                    <a:pt x="0" y="0"/>
                  </a:moveTo>
                  <a:lnTo>
                    <a:pt x="2435939" y="0"/>
                  </a:lnTo>
                  <a:lnTo>
                    <a:pt x="2435939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35939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4850" y="3066899"/>
            <a:ext cx="871843" cy="1492033"/>
          </a:xfrm>
          <a:custGeom>
            <a:avLst/>
            <a:gdLst/>
            <a:ahLst/>
            <a:cxnLst/>
            <a:rect r="r" b="b" t="t" l="l"/>
            <a:pathLst>
              <a:path h="1492033" w="871843">
                <a:moveTo>
                  <a:pt x="0" y="0"/>
                </a:moveTo>
                <a:lnTo>
                  <a:pt x="871843" y="0"/>
                </a:lnTo>
                <a:lnTo>
                  <a:pt x="871843" y="1492032"/>
                </a:lnTo>
                <a:lnTo>
                  <a:pt x="0" y="149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6206286" y="3381190"/>
            <a:ext cx="1726885" cy="787891"/>
          </a:xfrm>
          <a:custGeom>
            <a:avLst/>
            <a:gdLst/>
            <a:ahLst/>
            <a:cxnLst/>
            <a:rect r="r" b="b" t="t" l="l"/>
            <a:pathLst>
              <a:path h="787891" w="1726885">
                <a:moveTo>
                  <a:pt x="0" y="0"/>
                </a:moveTo>
                <a:lnTo>
                  <a:pt x="1726885" y="0"/>
                </a:lnTo>
                <a:lnTo>
                  <a:pt x="1726885" y="787891"/>
                </a:lnTo>
                <a:lnTo>
                  <a:pt x="0" y="7878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9753" y="3127752"/>
            <a:ext cx="650440" cy="1370325"/>
          </a:xfrm>
          <a:custGeom>
            <a:avLst/>
            <a:gdLst/>
            <a:ahLst/>
            <a:cxnLst/>
            <a:rect r="r" b="b" t="t" l="l"/>
            <a:pathLst>
              <a:path h="1370325" w="650440">
                <a:moveTo>
                  <a:pt x="0" y="0"/>
                </a:moveTo>
                <a:lnTo>
                  <a:pt x="650440" y="0"/>
                </a:lnTo>
                <a:lnTo>
                  <a:pt x="650440" y="1370326"/>
                </a:lnTo>
                <a:lnTo>
                  <a:pt x="0" y="137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8738" y="5516615"/>
            <a:ext cx="13916530" cy="1468862"/>
          </a:xfrm>
          <a:custGeom>
            <a:avLst/>
            <a:gdLst/>
            <a:ahLst/>
            <a:cxnLst/>
            <a:rect r="r" b="b" t="t" l="l"/>
            <a:pathLst>
              <a:path h="1468862" w="13916530">
                <a:moveTo>
                  <a:pt x="0" y="0"/>
                </a:moveTo>
                <a:lnTo>
                  <a:pt x="13916530" y="0"/>
                </a:lnTo>
                <a:lnTo>
                  <a:pt x="13916530" y="1468863"/>
                </a:lnTo>
                <a:lnTo>
                  <a:pt x="0" y="14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15059" y="5469723"/>
            <a:ext cx="2785095" cy="1580952"/>
            <a:chOff x="0" y="0"/>
            <a:chExt cx="823836" cy="4676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3836" cy="467649"/>
            </a:xfrm>
            <a:custGeom>
              <a:avLst/>
              <a:gdLst/>
              <a:ahLst/>
              <a:cxnLst/>
              <a:rect r="r" b="b" t="t" l="l"/>
              <a:pathLst>
                <a:path h="467649" w="823836">
                  <a:moveTo>
                    <a:pt x="0" y="0"/>
                  </a:moveTo>
                  <a:lnTo>
                    <a:pt x="823836" y="0"/>
                  </a:lnTo>
                  <a:lnTo>
                    <a:pt x="823836" y="467649"/>
                  </a:lnTo>
                  <a:lnTo>
                    <a:pt x="0" y="467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B4E0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23836" cy="505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436466" y="2969553"/>
            <a:ext cx="7666511" cy="1436247"/>
          </a:xfrm>
          <a:custGeom>
            <a:avLst/>
            <a:gdLst/>
            <a:ahLst/>
            <a:cxnLst/>
            <a:rect r="r" b="b" t="t" l="l"/>
            <a:pathLst>
              <a:path h="1436247" w="7666511">
                <a:moveTo>
                  <a:pt x="0" y="0"/>
                </a:moveTo>
                <a:lnTo>
                  <a:pt x="7666511" y="0"/>
                </a:lnTo>
                <a:lnTo>
                  <a:pt x="7666511" y="1436247"/>
                </a:lnTo>
                <a:lnTo>
                  <a:pt x="0" y="1436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383" t="0" r="-3058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738" y="2964824"/>
            <a:ext cx="792465" cy="1620622"/>
          </a:xfrm>
          <a:custGeom>
            <a:avLst/>
            <a:gdLst/>
            <a:ahLst/>
            <a:cxnLst/>
            <a:rect r="r" b="b" t="t" l="l"/>
            <a:pathLst>
              <a:path h="1620622" w="792465">
                <a:moveTo>
                  <a:pt x="0" y="0"/>
                </a:moveTo>
                <a:lnTo>
                  <a:pt x="792465" y="0"/>
                </a:lnTo>
                <a:lnTo>
                  <a:pt x="792465" y="1620622"/>
                </a:lnTo>
                <a:lnTo>
                  <a:pt x="0" y="1620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65745" y="7212600"/>
            <a:ext cx="6537233" cy="1551558"/>
          </a:xfrm>
          <a:custGeom>
            <a:avLst/>
            <a:gdLst/>
            <a:ahLst/>
            <a:cxnLst/>
            <a:rect r="r" b="b" t="t" l="l"/>
            <a:pathLst>
              <a:path h="1551558" w="6537233">
                <a:moveTo>
                  <a:pt x="0" y="0"/>
                </a:moveTo>
                <a:lnTo>
                  <a:pt x="6537232" y="0"/>
                </a:lnTo>
                <a:lnTo>
                  <a:pt x="6537232" y="1551558"/>
                </a:lnTo>
                <a:lnTo>
                  <a:pt x="0" y="1551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5681" y="3407919"/>
            <a:ext cx="747207" cy="7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352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3813" y="1935275"/>
            <a:ext cx="1537927" cy="321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158052" y="2432033"/>
            <a:ext cx="1537927" cy="321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6923" y="1935275"/>
            <a:ext cx="1537927" cy="321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-10800000">
            <a:off x="4656951" y="2432033"/>
            <a:ext cx="1537927" cy="321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7" b="-7908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880154" y="8915306"/>
            <a:ext cx="7002023" cy="1280311"/>
            <a:chOff x="0" y="0"/>
            <a:chExt cx="1844154" cy="3372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44154" cy="337201"/>
            </a:xfrm>
            <a:custGeom>
              <a:avLst/>
              <a:gdLst/>
              <a:ahLst/>
              <a:cxnLst/>
              <a:rect r="r" b="b" t="t" l="l"/>
              <a:pathLst>
                <a:path h="337201" w="1844154">
                  <a:moveTo>
                    <a:pt x="0" y="0"/>
                  </a:moveTo>
                  <a:lnTo>
                    <a:pt x="1844154" y="0"/>
                  </a:lnTo>
                  <a:lnTo>
                    <a:pt x="1844154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44154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2865" y="653380"/>
            <a:ext cx="559403" cy="957338"/>
          </a:xfrm>
          <a:custGeom>
            <a:avLst/>
            <a:gdLst/>
            <a:ahLst/>
            <a:cxnLst/>
            <a:rect r="r" b="b" t="t" l="l"/>
            <a:pathLst>
              <a:path h="957338" w="559403">
                <a:moveTo>
                  <a:pt x="0" y="0"/>
                </a:moveTo>
                <a:lnTo>
                  <a:pt x="559403" y="0"/>
                </a:lnTo>
                <a:lnTo>
                  <a:pt x="559403" y="957338"/>
                </a:lnTo>
                <a:lnTo>
                  <a:pt x="0" y="957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6116733" y="833355"/>
            <a:ext cx="1598990" cy="729539"/>
          </a:xfrm>
          <a:custGeom>
            <a:avLst/>
            <a:gdLst/>
            <a:ahLst/>
            <a:cxnLst/>
            <a:rect r="r" b="b" t="t" l="l"/>
            <a:pathLst>
              <a:path h="729539" w="1598990">
                <a:moveTo>
                  <a:pt x="0" y="0"/>
                </a:moveTo>
                <a:lnTo>
                  <a:pt x="1598990" y="0"/>
                </a:lnTo>
                <a:lnTo>
                  <a:pt x="1598990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8133" y="692426"/>
            <a:ext cx="417344" cy="879246"/>
          </a:xfrm>
          <a:custGeom>
            <a:avLst/>
            <a:gdLst/>
            <a:ahLst/>
            <a:cxnLst/>
            <a:rect r="r" b="b" t="t" l="l"/>
            <a:pathLst>
              <a:path h="879246" w="417344">
                <a:moveTo>
                  <a:pt x="0" y="0"/>
                </a:moveTo>
                <a:lnTo>
                  <a:pt x="417344" y="0"/>
                </a:lnTo>
                <a:lnTo>
                  <a:pt x="417344" y="879246"/>
                </a:lnTo>
                <a:lnTo>
                  <a:pt x="0" y="879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0526" y="587886"/>
            <a:ext cx="508472" cy="1039845"/>
          </a:xfrm>
          <a:custGeom>
            <a:avLst/>
            <a:gdLst/>
            <a:ahLst/>
            <a:cxnLst/>
            <a:rect r="r" b="b" t="t" l="l"/>
            <a:pathLst>
              <a:path h="1039845" w="508472">
                <a:moveTo>
                  <a:pt x="0" y="0"/>
                </a:moveTo>
                <a:lnTo>
                  <a:pt x="508472" y="0"/>
                </a:lnTo>
                <a:lnTo>
                  <a:pt x="508472" y="1039845"/>
                </a:lnTo>
                <a:lnTo>
                  <a:pt x="0" y="1039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2934" y="419464"/>
            <a:ext cx="723276" cy="1376689"/>
          </a:xfrm>
          <a:custGeom>
            <a:avLst/>
            <a:gdLst/>
            <a:ahLst/>
            <a:cxnLst/>
            <a:rect r="r" b="b" t="t" l="l"/>
            <a:pathLst>
              <a:path h="1376689" w="723276">
                <a:moveTo>
                  <a:pt x="0" y="0"/>
                </a:moveTo>
                <a:lnTo>
                  <a:pt x="723276" y="0"/>
                </a:lnTo>
                <a:lnTo>
                  <a:pt x="723276" y="1376688"/>
                </a:lnTo>
                <a:lnTo>
                  <a:pt x="0" y="1376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96284" y="6638953"/>
            <a:ext cx="6194866" cy="1420841"/>
          </a:xfrm>
          <a:custGeom>
            <a:avLst/>
            <a:gdLst/>
            <a:ahLst/>
            <a:cxnLst/>
            <a:rect r="r" b="b" t="t" l="l"/>
            <a:pathLst>
              <a:path h="1420841" w="6194866">
                <a:moveTo>
                  <a:pt x="0" y="0"/>
                </a:moveTo>
                <a:lnTo>
                  <a:pt x="6194866" y="0"/>
                </a:lnTo>
                <a:lnTo>
                  <a:pt x="6194866" y="1420841"/>
                </a:lnTo>
                <a:lnTo>
                  <a:pt x="0" y="1420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39436" y="6638953"/>
            <a:ext cx="1665623" cy="1420841"/>
          </a:xfrm>
          <a:custGeom>
            <a:avLst/>
            <a:gdLst/>
            <a:ahLst/>
            <a:cxnLst/>
            <a:rect r="r" b="b" t="t" l="l"/>
            <a:pathLst>
              <a:path h="1420841" w="1665623">
                <a:moveTo>
                  <a:pt x="0" y="0"/>
                </a:moveTo>
                <a:lnTo>
                  <a:pt x="1665622" y="0"/>
                </a:lnTo>
                <a:lnTo>
                  <a:pt x="1665622" y="1420841"/>
                </a:lnTo>
                <a:lnTo>
                  <a:pt x="0" y="1420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71924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040394" y="272133"/>
            <a:ext cx="7467543" cy="1583376"/>
          </a:xfrm>
          <a:custGeom>
            <a:avLst/>
            <a:gdLst/>
            <a:ahLst/>
            <a:cxnLst/>
            <a:rect r="r" b="b" t="t" l="l"/>
            <a:pathLst>
              <a:path h="1583376" w="7467543">
                <a:moveTo>
                  <a:pt x="0" y="0"/>
                </a:moveTo>
                <a:lnTo>
                  <a:pt x="7467544" y="0"/>
                </a:lnTo>
                <a:lnTo>
                  <a:pt x="7467544" y="1583376"/>
                </a:lnTo>
                <a:lnTo>
                  <a:pt x="0" y="1583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991201"/>
            <a:ext cx="7819196" cy="4932331"/>
          </a:xfrm>
          <a:custGeom>
            <a:avLst/>
            <a:gdLst/>
            <a:ahLst/>
            <a:cxnLst/>
            <a:rect r="r" b="b" t="t" l="l"/>
            <a:pathLst>
              <a:path h="4932331" w="7819196">
                <a:moveTo>
                  <a:pt x="0" y="0"/>
                </a:moveTo>
                <a:lnTo>
                  <a:pt x="7819196" y="0"/>
                </a:lnTo>
                <a:lnTo>
                  <a:pt x="7819196" y="4932332"/>
                </a:lnTo>
                <a:lnTo>
                  <a:pt x="0" y="4932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932307"/>
            <a:ext cx="7819196" cy="1722684"/>
          </a:xfrm>
          <a:custGeom>
            <a:avLst/>
            <a:gdLst/>
            <a:ahLst/>
            <a:cxnLst/>
            <a:rect r="r" b="b" t="t" l="l"/>
            <a:pathLst>
              <a:path h="1722684" w="7819196">
                <a:moveTo>
                  <a:pt x="0" y="0"/>
                </a:moveTo>
                <a:lnTo>
                  <a:pt x="7819196" y="0"/>
                </a:lnTo>
                <a:lnTo>
                  <a:pt x="7819196" y="1722685"/>
                </a:lnTo>
                <a:lnTo>
                  <a:pt x="0" y="172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842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39436" y="3295314"/>
            <a:ext cx="6297797" cy="2829655"/>
          </a:xfrm>
          <a:custGeom>
            <a:avLst/>
            <a:gdLst/>
            <a:ahLst/>
            <a:cxnLst/>
            <a:rect r="r" b="b" t="t" l="l"/>
            <a:pathLst>
              <a:path h="2829655" w="6297797">
                <a:moveTo>
                  <a:pt x="0" y="0"/>
                </a:moveTo>
                <a:lnTo>
                  <a:pt x="6297797" y="0"/>
                </a:lnTo>
                <a:lnTo>
                  <a:pt x="6297797" y="2829655"/>
                </a:lnTo>
                <a:lnTo>
                  <a:pt x="0" y="2829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3645319">
            <a:off x="8186839" y="5820907"/>
            <a:ext cx="2674180" cy="1083043"/>
          </a:xfrm>
          <a:custGeom>
            <a:avLst/>
            <a:gdLst/>
            <a:ahLst/>
            <a:cxnLst/>
            <a:rect r="r" b="b" t="t" l="l"/>
            <a:pathLst>
              <a:path h="1083043" w="2674180">
                <a:moveTo>
                  <a:pt x="2674180" y="1083043"/>
                </a:moveTo>
                <a:lnTo>
                  <a:pt x="0" y="1083043"/>
                </a:lnTo>
                <a:lnTo>
                  <a:pt x="0" y="0"/>
                </a:lnTo>
                <a:lnTo>
                  <a:pt x="2674180" y="0"/>
                </a:lnTo>
                <a:lnTo>
                  <a:pt x="2674180" y="1083043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1339680">
            <a:off x="8766460" y="8117940"/>
            <a:ext cx="1654393" cy="591445"/>
          </a:xfrm>
          <a:custGeom>
            <a:avLst/>
            <a:gdLst/>
            <a:ahLst/>
            <a:cxnLst/>
            <a:rect r="r" b="b" t="t" l="l"/>
            <a:pathLst>
              <a:path h="591445" w="1654393">
                <a:moveTo>
                  <a:pt x="0" y="591445"/>
                </a:moveTo>
                <a:lnTo>
                  <a:pt x="1654393" y="591445"/>
                </a:lnTo>
                <a:lnTo>
                  <a:pt x="1654393" y="0"/>
                </a:lnTo>
                <a:lnTo>
                  <a:pt x="0" y="0"/>
                </a:lnTo>
                <a:lnTo>
                  <a:pt x="0" y="591445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94109" y="873458"/>
            <a:ext cx="479433" cy="46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34216" y="-76222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4296724" y="246029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6080" y="-76222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616834" y="246029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28683" y="-87029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-10800000">
            <a:off x="4938298" y="235222"/>
            <a:ext cx="986785" cy="206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</a:t>
            </a:r>
          </a:p>
        </p:txBody>
      </p:sp>
      <p:sp>
        <p:nvSpPr>
          <p:cNvPr name="Freeform 27" id="27"/>
          <p:cNvSpPr/>
          <p:nvPr/>
        </p:nvSpPr>
        <p:spPr>
          <a:xfrm flipH="true" flipV="true" rot="-2602196">
            <a:off x="8696732" y="2058961"/>
            <a:ext cx="1654393" cy="591445"/>
          </a:xfrm>
          <a:custGeom>
            <a:avLst/>
            <a:gdLst/>
            <a:ahLst/>
            <a:cxnLst/>
            <a:rect r="r" b="b" t="t" l="l"/>
            <a:pathLst>
              <a:path h="591445" w="1654393">
                <a:moveTo>
                  <a:pt x="1654393" y="591446"/>
                </a:moveTo>
                <a:lnTo>
                  <a:pt x="0" y="591446"/>
                </a:lnTo>
                <a:lnTo>
                  <a:pt x="0" y="0"/>
                </a:lnTo>
                <a:lnTo>
                  <a:pt x="1654393" y="0"/>
                </a:lnTo>
                <a:lnTo>
                  <a:pt x="1654393" y="591446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268597" y="8915306"/>
            <a:ext cx="4613580" cy="1280311"/>
            <a:chOff x="0" y="0"/>
            <a:chExt cx="1215099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15099" cy="337201"/>
            </a:xfrm>
            <a:custGeom>
              <a:avLst/>
              <a:gdLst/>
              <a:ahLst/>
              <a:cxnLst/>
              <a:rect r="r" b="b" t="t" l="l"/>
              <a:pathLst>
                <a:path h="337201" w="1215099">
                  <a:moveTo>
                    <a:pt x="0" y="0"/>
                  </a:moveTo>
                  <a:lnTo>
                    <a:pt x="1215099" y="0"/>
                  </a:lnTo>
                  <a:lnTo>
                    <a:pt x="1215099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15099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9676" y="1049736"/>
            <a:ext cx="604323" cy="1034211"/>
          </a:xfrm>
          <a:custGeom>
            <a:avLst/>
            <a:gdLst/>
            <a:ahLst/>
            <a:cxnLst/>
            <a:rect r="r" b="b" t="t" l="l"/>
            <a:pathLst>
              <a:path h="1034211" w="604323">
                <a:moveTo>
                  <a:pt x="0" y="0"/>
                </a:moveTo>
                <a:lnTo>
                  <a:pt x="604323" y="0"/>
                </a:lnTo>
                <a:lnTo>
                  <a:pt x="604323" y="1034211"/>
                </a:lnTo>
                <a:lnTo>
                  <a:pt x="0" y="103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7691517" y="1189381"/>
            <a:ext cx="1727388" cy="788121"/>
          </a:xfrm>
          <a:custGeom>
            <a:avLst/>
            <a:gdLst/>
            <a:ahLst/>
            <a:cxnLst/>
            <a:rect r="r" b="b" t="t" l="l"/>
            <a:pathLst>
              <a:path h="788121" w="1727388">
                <a:moveTo>
                  <a:pt x="0" y="0"/>
                </a:moveTo>
                <a:lnTo>
                  <a:pt x="1727388" y="0"/>
                </a:lnTo>
                <a:lnTo>
                  <a:pt x="1727388" y="788121"/>
                </a:lnTo>
                <a:lnTo>
                  <a:pt x="0" y="78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5945" y="1091917"/>
            <a:ext cx="450857" cy="949849"/>
          </a:xfrm>
          <a:custGeom>
            <a:avLst/>
            <a:gdLst/>
            <a:ahLst/>
            <a:cxnLst/>
            <a:rect r="r" b="b" t="t" l="l"/>
            <a:pathLst>
              <a:path h="949849" w="450857">
                <a:moveTo>
                  <a:pt x="0" y="0"/>
                </a:moveTo>
                <a:lnTo>
                  <a:pt x="450857" y="0"/>
                </a:lnTo>
                <a:lnTo>
                  <a:pt x="450857" y="949849"/>
                </a:lnTo>
                <a:lnTo>
                  <a:pt x="0" y="949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0276" y="978982"/>
            <a:ext cx="549302" cy="1123344"/>
          </a:xfrm>
          <a:custGeom>
            <a:avLst/>
            <a:gdLst/>
            <a:ahLst/>
            <a:cxnLst/>
            <a:rect r="r" b="b" t="t" l="l"/>
            <a:pathLst>
              <a:path h="1123344" w="549302">
                <a:moveTo>
                  <a:pt x="0" y="0"/>
                </a:moveTo>
                <a:lnTo>
                  <a:pt x="549302" y="0"/>
                </a:lnTo>
                <a:lnTo>
                  <a:pt x="549302" y="1123344"/>
                </a:lnTo>
                <a:lnTo>
                  <a:pt x="0" y="1123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6154" y="797036"/>
            <a:ext cx="781354" cy="1487236"/>
          </a:xfrm>
          <a:custGeom>
            <a:avLst/>
            <a:gdLst/>
            <a:ahLst/>
            <a:cxnLst/>
            <a:rect r="r" b="b" t="t" l="l"/>
            <a:pathLst>
              <a:path h="1487236" w="781354">
                <a:moveTo>
                  <a:pt x="0" y="0"/>
                </a:moveTo>
                <a:lnTo>
                  <a:pt x="781354" y="0"/>
                </a:lnTo>
                <a:lnTo>
                  <a:pt x="781354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443" y="609675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7"/>
                </a:lnTo>
                <a:lnTo>
                  <a:pt x="0" y="1820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42929" y="7116479"/>
            <a:ext cx="6986854" cy="1602489"/>
          </a:xfrm>
          <a:custGeom>
            <a:avLst/>
            <a:gdLst/>
            <a:ahLst/>
            <a:cxnLst/>
            <a:rect r="r" b="b" t="t" l="l"/>
            <a:pathLst>
              <a:path h="1602489" w="6986854">
                <a:moveTo>
                  <a:pt x="0" y="0"/>
                </a:moveTo>
                <a:lnTo>
                  <a:pt x="6986854" y="0"/>
                </a:lnTo>
                <a:lnTo>
                  <a:pt x="6986854" y="1602489"/>
                </a:lnTo>
                <a:lnTo>
                  <a:pt x="0" y="1602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772203" y="7116479"/>
            <a:ext cx="1920003" cy="1602489"/>
          </a:xfrm>
          <a:custGeom>
            <a:avLst/>
            <a:gdLst/>
            <a:ahLst/>
            <a:cxnLst/>
            <a:rect r="r" b="b" t="t" l="l"/>
            <a:pathLst>
              <a:path h="1602489" w="1920003">
                <a:moveTo>
                  <a:pt x="0" y="0"/>
                </a:moveTo>
                <a:lnTo>
                  <a:pt x="1920003" y="0"/>
                </a:lnTo>
                <a:lnTo>
                  <a:pt x="1920003" y="1602489"/>
                </a:lnTo>
                <a:lnTo>
                  <a:pt x="0" y="1602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6389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11316" y="750344"/>
            <a:ext cx="8178241" cy="1499344"/>
          </a:xfrm>
          <a:custGeom>
            <a:avLst/>
            <a:gdLst/>
            <a:ahLst/>
            <a:cxnLst/>
            <a:rect r="r" b="b" t="t" l="l"/>
            <a:pathLst>
              <a:path h="1499344" w="8178241">
                <a:moveTo>
                  <a:pt x="0" y="0"/>
                </a:moveTo>
                <a:lnTo>
                  <a:pt x="8178241" y="0"/>
                </a:lnTo>
                <a:lnTo>
                  <a:pt x="8178241" y="1499344"/>
                </a:lnTo>
                <a:lnTo>
                  <a:pt x="0" y="1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38120" y="3406117"/>
            <a:ext cx="6107699" cy="822248"/>
          </a:xfrm>
          <a:custGeom>
            <a:avLst/>
            <a:gdLst/>
            <a:ahLst/>
            <a:cxnLst/>
            <a:rect r="r" b="b" t="t" l="l"/>
            <a:pathLst>
              <a:path h="822248" w="6107699">
                <a:moveTo>
                  <a:pt x="0" y="0"/>
                </a:moveTo>
                <a:lnTo>
                  <a:pt x="6107699" y="0"/>
                </a:lnTo>
                <a:lnTo>
                  <a:pt x="6107699" y="822248"/>
                </a:lnTo>
                <a:lnTo>
                  <a:pt x="0" y="822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814" t="-49804" r="-7024" b="-2134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6047" y="2752070"/>
            <a:ext cx="6710391" cy="5906149"/>
          </a:xfrm>
          <a:custGeom>
            <a:avLst/>
            <a:gdLst/>
            <a:ahLst/>
            <a:cxnLst/>
            <a:rect r="r" b="b" t="t" l="l"/>
            <a:pathLst>
              <a:path h="5906149" w="6710391">
                <a:moveTo>
                  <a:pt x="0" y="0"/>
                </a:moveTo>
                <a:lnTo>
                  <a:pt x="6710391" y="0"/>
                </a:lnTo>
                <a:lnTo>
                  <a:pt x="6710391" y="5906149"/>
                </a:lnTo>
                <a:lnTo>
                  <a:pt x="0" y="59061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38120" y="4699033"/>
            <a:ext cx="6107699" cy="1464946"/>
          </a:xfrm>
          <a:custGeom>
            <a:avLst/>
            <a:gdLst/>
            <a:ahLst/>
            <a:cxnLst/>
            <a:rect r="r" b="b" t="t" l="l"/>
            <a:pathLst>
              <a:path h="1464946" w="6107699">
                <a:moveTo>
                  <a:pt x="0" y="0"/>
                </a:moveTo>
                <a:lnTo>
                  <a:pt x="6107699" y="0"/>
                </a:lnTo>
                <a:lnTo>
                  <a:pt x="6107699" y="1464946"/>
                </a:lnTo>
                <a:lnTo>
                  <a:pt x="0" y="14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61245" y="1281785"/>
            <a:ext cx="517931" cy="5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01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16242" y="266626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7" id="17"/>
          <p:cNvSpPr txBox="true"/>
          <p:nvPr/>
        </p:nvSpPr>
        <p:spPr>
          <a:xfrm rot="-10800000">
            <a:off x="5148010" y="60967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653" y="266626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-10800000">
            <a:off x="6423583" y="60967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7473" y="254951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5804803" y="1218481"/>
            <a:ext cx="1211636" cy="115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0"/>
              </a:lnSpc>
            </a:pPr>
            <a:r>
              <a:rPr lang="en-US" sz="5986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9500" y="22882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7171" y="2679936"/>
            <a:ext cx="3059295" cy="72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1"/>
              </a:lnSpc>
            </a:pPr>
            <a:r>
              <a:rPr lang="en-US" sz="3765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Destacando só: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688817" y="2959885"/>
            <a:ext cx="1140966" cy="1108155"/>
            <a:chOff x="0" y="0"/>
            <a:chExt cx="1087051" cy="10557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2687" y="2959383"/>
            <a:ext cx="41322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4645819" y="8915306"/>
            <a:ext cx="2236358" cy="1280311"/>
            <a:chOff x="0" y="0"/>
            <a:chExt cx="589000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89000" cy="337201"/>
            </a:xfrm>
            <a:custGeom>
              <a:avLst/>
              <a:gdLst/>
              <a:ahLst/>
              <a:cxnLst/>
              <a:rect r="r" b="b" t="t" l="l"/>
              <a:pathLst>
                <a:path h="337201" w="589000">
                  <a:moveTo>
                    <a:pt x="0" y="0"/>
                  </a:moveTo>
                  <a:lnTo>
                    <a:pt x="589000" y="0"/>
                  </a:lnTo>
                  <a:lnTo>
                    <a:pt x="589000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89000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5839" y="1086174"/>
            <a:ext cx="509578" cy="872068"/>
          </a:xfrm>
          <a:custGeom>
            <a:avLst/>
            <a:gdLst/>
            <a:ahLst/>
            <a:cxnLst/>
            <a:rect r="r" b="b" t="t" l="l"/>
            <a:pathLst>
              <a:path h="872068" w="509578">
                <a:moveTo>
                  <a:pt x="0" y="0"/>
                </a:moveTo>
                <a:lnTo>
                  <a:pt x="509578" y="0"/>
                </a:lnTo>
                <a:lnTo>
                  <a:pt x="509578" y="872069"/>
                </a:lnTo>
                <a:lnTo>
                  <a:pt x="0" y="87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8245921" y="1203927"/>
            <a:ext cx="1456569" cy="664560"/>
          </a:xfrm>
          <a:custGeom>
            <a:avLst/>
            <a:gdLst/>
            <a:ahLst/>
            <a:cxnLst/>
            <a:rect r="r" b="b" t="t" l="l"/>
            <a:pathLst>
              <a:path h="664560" w="1456569">
                <a:moveTo>
                  <a:pt x="0" y="0"/>
                </a:moveTo>
                <a:lnTo>
                  <a:pt x="1456569" y="0"/>
                </a:lnTo>
                <a:lnTo>
                  <a:pt x="1456569" y="664559"/>
                </a:lnTo>
                <a:lnTo>
                  <a:pt x="0" y="66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6549" y="1121742"/>
            <a:ext cx="380172" cy="800932"/>
          </a:xfrm>
          <a:custGeom>
            <a:avLst/>
            <a:gdLst/>
            <a:ahLst/>
            <a:cxnLst/>
            <a:rect r="r" b="b" t="t" l="l"/>
            <a:pathLst>
              <a:path h="800932" w="380172">
                <a:moveTo>
                  <a:pt x="0" y="0"/>
                </a:moveTo>
                <a:lnTo>
                  <a:pt x="380171" y="0"/>
                </a:lnTo>
                <a:lnTo>
                  <a:pt x="380171" y="800933"/>
                </a:lnTo>
                <a:lnTo>
                  <a:pt x="0" y="80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4438" y="1026513"/>
            <a:ext cx="463183" cy="947227"/>
          </a:xfrm>
          <a:custGeom>
            <a:avLst/>
            <a:gdLst/>
            <a:ahLst/>
            <a:cxnLst/>
            <a:rect r="r" b="b" t="t" l="l"/>
            <a:pathLst>
              <a:path h="947227" w="463183">
                <a:moveTo>
                  <a:pt x="0" y="0"/>
                </a:moveTo>
                <a:lnTo>
                  <a:pt x="463182" y="0"/>
                </a:lnTo>
                <a:lnTo>
                  <a:pt x="463182" y="947227"/>
                </a:lnTo>
                <a:lnTo>
                  <a:pt x="0" y="947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2826" y="873093"/>
            <a:ext cx="658854" cy="1254068"/>
          </a:xfrm>
          <a:custGeom>
            <a:avLst/>
            <a:gdLst/>
            <a:ahLst/>
            <a:cxnLst/>
            <a:rect r="r" b="b" t="t" l="l"/>
            <a:pathLst>
              <a:path h="1254068" w="658854">
                <a:moveTo>
                  <a:pt x="0" y="0"/>
                </a:moveTo>
                <a:lnTo>
                  <a:pt x="658854" y="0"/>
                </a:lnTo>
                <a:lnTo>
                  <a:pt x="658854" y="1254068"/>
                </a:lnTo>
                <a:lnTo>
                  <a:pt x="0" y="1254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01112" y="715106"/>
            <a:ext cx="636511" cy="1534794"/>
          </a:xfrm>
          <a:custGeom>
            <a:avLst/>
            <a:gdLst/>
            <a:ahLst/>
            <a:cxnLst/>
            <a:rect r="r" b="b" t="t" l="l"/>
            <a:pathLst>
              <a:path h="1534794" w="636511">
                <a:moveTo>
                  <a:pt x="0" y="0"/>
                </a:moveTo>
                <a:lnTo>
                  <a:pt x="636511" y="0"/>
                </a:lnTo>
                <a:lnTo>
                  <a:pt x="636511" y="1534794"/>
                </a:lnTo>
                <a:lnTo>
                  <a:pt x="0" y="153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7416" y="484679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7" y="0"/>
                </a:lnTo>
                <a:lnTo>
                  <a:pt x="74026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2367" t="0" r="-66621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8090" y="8355536"/>
            <a:ext cx="1959168" cy="1594620"/>
          </a:xfrm>
          <a:custGeom>
            <a:avLst/>
            <a:gdLst/>
            <a:ahLst/>
            <a:cxnLst/>
            <a:rect r="r" b="b" t="t" l="l"/>
            <a:pathLst>
              <a:path h="1594620" w="1959168">
                <a:moveTo>
                  <a:pt x="0" y="0"/>
                </a:moveTo>
                <a:lnTo>
                  <a:pt x="1959169" y="0"/>
                </a:lnTo>
                <a:lnTo>
                  <a:pt x="195916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197259" y="8355536"/>
            <a:ext cx="5451120" cy="1594620"/>
          </a:xfrm>
          <a:custGeom>
            <a:avLst/>
            <a:gdLst/>
            <a:ahLst/>
            <a:cxnLst/>
            <a:rect r="r" b="b" t="t" l="l"/>
            <a:pathLst>
              <a:path h="1594620" w="5451120">
                <a:moveTo>
                  <a:pt x="0" y="0"/>
                </a:moveTo>
                <a:lnTo>
                  <a:pt x="5451119" y="0"/>
                </a:lnTo>
                <a:lnTo>
                  <a:pt x="545111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23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97862" y="647780"/>
            <a:ext cx="7890746" cy="1657057"/>
          </a:xfrm>
          <a:custGeom>
            <a:avLst/>
            <a:gdLst/>
            <a:ahLst/>
            <a:cxnLst/>
            <a:rect r="r" b="b" t="t" l="l"/>
            <a:pathLst>
              <a:path h="1657057" w="7890746">
                <a:moveTo>
                  <a:pt x="0" y="0"/>
                </a:moveTo>
                <a:lnTo>
                  <a:pt x="7890745" y="0"/>
                </a:lnTo>
                <a:lnTo>
                  <a:pt x="7890745" y="1657057"/>
                </a:lnTo>
                <a:lnTo>
                  <a:pt x="0" y="1657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7416" y="2853319"/>
            <a:ext cx="9701643" cy="1668138"/>
          </a:xfrm>
          <a:custGeom>
            <a:avLst/>
            <a:gdLst/>
            <a:ahLst/>
            <a:cxnLst/>
            <a:rect r="r" b="b" t="t" l="l"/>
            <a:pathLst>
              <a:path h="1668138" w="9701643">
                <a:moveTo>
                  <a:pt x="0" y="0"/>
                </a:moveTo>
                <a:lnTo>
                  <a:pt x="9701643" y="0"/>
                </a:lnTo>
                <a:lnTo>
                  <a:pt x="9701643" y="1668138"/>
                </a:lnTo>
                <a:lnTo>
                  <a:pt x="0" y="1668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22984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62207" y="3433406"/>
            <a:ext cx="6397093" cy="1088050"/>
          </a:xfrm>
          <a:custGeom>
            <a:avLst/>
            <a:gdLst/>
            <a:ahLst/>
            <a:cxnLst/>
            <a:rect r="r" b="b" t="t" l="l"/>
            <a:pathLst>
              <a:path h="1088050" w="6397093">
                <a:moveTo>
                  <a:pt x="0" y="0"/>
                </a:moveTo>
                <a:lnTo>
                  <a:pt x="6397093" y="0"/>
                </a:lnTo>
                <a:lnTo>
                  <a:pt x="6397093" y="1088051"/>
                </a:lnTo>
                <a:lnTo>
                  <a:pt x="0" y="1088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031" t="-182309" r="-3755" b="-13045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7416" y="4656671"/>
            <a:ext cx="9701643" cy="1738954"/>
          </a:xfrm>
          <a:custGeom>
            <a:avLst/>
            <a:gdLst/>
            <a:ahLst/>
            <a:cxnLst/>
            <a:rect r="r" b="b" t="t" l="l"/>
            <a:pathLst>
              <a:path h="1738954" w="9701643">
                <a:moveTo>
                  <a:pt x="0" y="0"/>
                </a:moveTo>
                <a:lnTo>
                  <a:pt x="9701643" y="0"/>
                </a:lnTo>
                <a:lnTo>
                  <a:pt x="9701643" y="1738954"/>
                </a:lnTo>
                <a:lnTo>
                  <a:pt x="0" y="17389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16409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70170" y="1282408"/>
            <a:ext cx="436730" cy="43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3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4681" y="422329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-10800000">
            <a:off x="6090366" y="715106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6946" y="422329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-10800000">
            <a:off x="7165956" y="715106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5973" y="412484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-10800000">
            <a:off x="6644188" y="1228464"/>
            <a:ext cx="1021676" cy="9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01876" y="390455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9133" y="412484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2365" y="2691394"/>
            <a:ext cx="3286865" cy="77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Destacando só: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43514" y="8100600"/>
            <a:ext cx="3286865" cy="149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“Contas de Simplificação”</a:t>
            </a:r>
          </a:p>
        </p:txBody>
      </p:sp>
      <p:sp>
        <p:nvSpPr>
          <p:cNvPr name="TextBox 27" id="27"/>
          <p:cNvSpPr txBox="true"/>
          <p:nvPr/>
        </p:nvSpPr>
        <p:spPr>
          <a:xfrm rot="-10800000">
            <a:off x="7407352" y="8828942"/>
            <a:ext cx="1021676" cy="9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8" id="28"/>
          <p:cNvSpPr txBox="true"/>
          <p:nvPr/>
        </p:nvSpPr>
        <p:spPr>
          <a:xfrm rot="5400000">
            <a:off x="3575815" y="7150487"/>
            <a:ext cx="1021676" cy="9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507413" y="6814916"/>
            <a:ext cx="1140966" cy="1108155"/>
            <a:chOff x="0" y="0"/>
            <a:chExt cx="1087051" cy="10557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796352" y="6814414"/>
            <a:ext cx="56308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393" y="484679"/>
            <a:ext cx="8093450" cy="2269422"/>
            <a:chOff x="0" y="0"/>
            <a:chExt cx="2131608" cy="597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1608" cy="597708"/>
            </a:xfrm>
            <a:custGeom>
              <a:avLst/>
              <a:gdLst/>
              <a:ahLst/>
              <a:cxnLst/>
              <a:rect r="r" b="b" t="t" l="l"/>
              <a:pathLst>
                <a:path h="597708" w="2131608">
                  <a:moveTo>
                    <a:pt x="0" y="0"/>
                  </a:moveTo>
                  <a:lnTo>
                    <a:pt x="2131608" y="0"/>
                  </a:lnTo>
                  <a:lnTo>
                    <a:pt x="2131608" y="597708"/>
                  </a:lnTo>
                  <a:lnTo>
                    <a:pt x="0" y="597708"/>
                  </a:lnTo>
                  <a:close/>
                </a:path>
              </a:pathLst>
            </a:custGeom>
            <a:solidFill>
              <a:srgbClr val="E9E9E9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1608" cy="635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06794" y="1306834"/>
            <a:ext cx="522440" cy="894081"/>
          </a:xfrm>
          <a:custGeom>
            <a:avLst/>
            <a:gdLst/>
            <a:ahLst/>
            <a:cxnLst/>
            <a:rect r="r" b="b" t="t" l="l"/>
            <a:pathLst>
              <a:path h="894081" w="522440">
                <a:moveTo>
                  <a:pt x="0" y="0"/>
                </a:moveTo>
                <a:lnTo>
                  <a:pt x="522440" y="0"/>
                </a:lnTo>
                <a:lnTo>
                  <a:pt x="522440" y="894081"/>
                </a:lnTo>
                <a:lnTo>
                  <a:pt x="0" y="89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03059">
            <a:off x="12386210" y="3917534"/>
            <a:ext cx="3041158" cy="1387528"/>
          </a:xfrm>
          <a:custGeom>
            <a:avLst/>
            <a:gdLst/>
            <a:ahLst/>
            <a:cxnLst/>
            <a:rect r="r" b="b" t="t" l="l"/>
            <a:pathLst>
              <a:path h="1387528" w="3041158">
                <a:moveTo>
                  <a:pt x="0" y="0"/>
                </a:moveTo>
                <a:lnTo>
                  <a:pt x="3041158" y="0"/>
                </a:lnTo>
                <a:lnTo>
                  <a:pt x="3041158" y="1387529"/>
                </a:lnTo>
                <a:lnTo>
                  <a:pt x="0" y="138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20610" y="1343300"/>
            <a:ext cx="389768" cy="821149"/>
          </a:xfrm>
          <a:custGeom>
            <a:avLst/>
            <a:gdLst/>
            <a:ahLst/>
            <a:cxnLst/>
            <a:rect r="r" b="b" t="t" l="l"/>
            <a:pathLst>
              <a:path h="821149" w="389768">
                <a:moveTo>
                  <a:pt x="0" y="0"/>
                </a:moveTo>
                <a:lnTo>
                  <a:pt x="389767" y="0"/>
                </a:lnTo>
                <a:lnTo>
                  <a:pt x="389767" y="821149"/>
                </a:lnTo>
                <a:lnTo>
                  <a:pt x="0" y="82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29009" y="1245667"/>
            <a:ext cx="474874" cy="971136"/>
          </a:xfrm>
          <a:custGeom>
            <a:avLst/>
            <a:gdLst/>
            <a:ahLst/>
            <a:cxnLst/>
            <a:rect r="r" b="b" t="t" l="l"/>
            <a:pathLst>
              <a:path h="971136" w="474874">
                <a:moveTo>
                  <a:pt x="0" y="0"/>
                </a:moveTo>
                <a:lnTo>
                  <a:pt x="474874" y="0"/>
                </a:lnTo>
                <a:lnTo>
                  <a:pt x="474874" y="971136"/>
                </a:lnTo>
                <a:lnTo>
                  <a:pt x="0" y="971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22620" y="1088374"/>
            <a:ext cx="675485" cy="1285723"/>
          </a:xfrm>
          <a:custGeom>
            <a:avLst/>
            <a:gdLst/>
            <a:ahLst/>
            <a:cxnLst/>
            <a:rect r="r" b="b" t="t" l="l"/>
            <a:pathLst>
              <a:path h="1285723" w="675485">
                <a:moveTo>
                  <a:pt x="0" y="0"/>
                </a:moveTo>
                <a:lnTo>
                  <a:pt x="675485" y="0"/>
                </a:lnTo>
                <a:lnTo>
                  <a:pt x="675485" y="1285723"/>
                </a:lnTo>
                <a:lnTo>
                  <a:pt x="0" y="1285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31582" y="926399"/>
            <a:ext cx="652578" cy="1573535"/>
          </a:xfrm>
          <a:custGeom>
            <a:avLst/>
            <a:gdLst/>
            <a:ahLst/>
            <a:cxnLst/>
            <a:rect r="r" b="b" t="t" l="l"/>
            <a:pathLst>
              <a:path h="1573535" w="652578">
                <a:moveTo>
                  <a:pt x="0" y="0"/>
                </a:moveTo>
                <a:lnTo>
                  <a:pt x="652577" y="0"/>
                </a:lnTo>
                <a:lnTo>
                  <a:pt x="652577" y="1573536"/>
                </a:lnTo>
                <a:lnTo>
                  <a:pt x="0" y="157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61697" y="690156"/>
            <a:ext cx="758953" cy="1866101"/>
          </a:xfrm>
          <a:custGeom>
            <a:avLst/>
            <a:gdLst/>
            <a:ahLst/>
            <a:cxnLst/>
            <a:rect r="r" b="b" t="t" l="l"/>
            <a:pathLst>
              <a:path h="1866101" w="758953">
                <a:moveTo>
                  <a:pt x="0" y="0"/>
                </a:moveTo>
                <a:lnTo>
                  <a:pt x="758953" y="0"/>
                </a:lnTo>
                <a:lnTo>
                  <a:pt x="758953" y="1866102"/>
                </a:lnTo>
                <a:lnTo>
                  <a:pt x="0" y="1866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2367" t="0" r="-66621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8090" y="6847046"/>
            <a:ext cx="1959168" cy="1594620"/>
          </a:xfrm>
          <a:custGeom>
            <a:avLst/>
            <a:gdLst/>
            <a:ahLst/>
            <a:cxnLst/>
            <a:rect r="r" b="b" t="t" l="l"/>
            <a:pathLst>
              <a:path h="1594620" w="1959168">
                <a:moveTo>
                  <a:pt x="0" y="0"/>
                </a:moveTo>
                <a:lnTo>
                  <a:pt x="1959169" y="0"/>
                </a:lnTo>
                <a:lnTo>
                  <a:pt x="195916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197259" y="6847046"/>
            <a:ext cx="5451120" cy="1594620"/>
          </a:xfrm>
          <a:custGeom>
            <a:avLst/>
            <a:gdLst/>
            <a:ahLst/>
            <a:cxnLst/>
            <a:rect r="r" b="b" t="t" l="l"/>
            <a:pathLst>
              <a:path h="1594620" w="5451120">
                <a:moveTo>
                  <a:pt x="0" y="0"/>
                </a:moveTo>
                <a:lnTo>
                  <a:pt x="5451119" y="0"/>
                </a:lnTo>
                <a:lnTo>
                  <a:pt x="545111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23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16601" y="484679"/>
            <a:ext cx="9040526" cy="7425607"/>
          </a:xfrm>
          <a:custGeom>
            <a:avLst/>
            <a:gdLst/>
            <a:ahLst/>
            <a:cxnLst/>
            <a:rect r="r" b="b" t="t" l="l"/>
            <a:pathLst>
              <a:path h="7425607" w="9040526">
                <a:moveTo>
                  <a:pt x="0" y="0"/>
                </a:moveTo>
                <a:lnTo>
                  <a:pt x="9040526" y="0"/>
                </a:lnTo>
                <a:lnTo>
                  <a:pt x="9040526" y="7425608"/>
                </a:lnTo>
                <a:lnTo>
                  <a:pt x="0" y="74256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507413" y="5306425"/>
            <a:ext cx="1140966" cy="1108155"/>
            <a:chOff x="0" y="0"/>
            <a:chExt cx="1087051" cy="1055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7" b="-7908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08399" y="1509223"/>
            <a:ext cx="447754" cy="44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sz="2608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18539" y="626324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-10800000">
            <a:off x="15624056" y="926399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85211" y="626324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-10800000">
            <a:off x="16726796" y="926399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84525" y="616231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6" id="26"/>
          <p:cNvSpPr txBox="true"/>
          <p:nvPr/>
        </p:nvSpPr>
        <p:spPr>
          <a:xfrm rot="-10800000">
            <a:off x="16191857" y="1452715"/>
            <a:ext cx="1047465" cy="98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5"/>
              </a:lnSpc>
            </a:pPr>
            <a:r>
              <a:rPr lang="en-US" sz="5175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50035" y="593645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96428" y="616231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1339" y="5809314"/>
            <a:ext cx="3286865" cy="149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“Contas de Simplificação”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96352" y="5305923"/>
            <a:ext cx="56308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342" y="1298619"/>
            <a:ext cx="16185623" cy="1336261"/>
          </a:xfrm>
          <a:custGeom>
            <a:avLst/>
            <a:gdLst/>
            <a:ahLst/>
            <a:cxnLst/>
            <a:rect r="r" b="b" t="t" l="l"/>
            <a:pathLst>
              <a:path h="1336261" w="16185623">
                <a:moveTo>
                  <a:pt x="0" y="0"/>
                </a:moveTo>
                <a:lnTo>
                  <a:pt x="16185623" y="0"/>
                </a:lnTo>
                <a:lnTo>
                  <a:pt x="16185623" y="1336261"/>
                </a:lnTo>
                <a:lnTo>
                  <a:pt x="0" y="133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89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3342" y="3067041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77" b="-7908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6703" y="1298619"/>
            <a:ext cx="16414595" cy="1336261"/>
            <a:chOff x="0" y="0"/>
            <a:chExt cx="4323185" cy="3519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3185" cy="351937"/>
            </a:xfrm>
            <a:custGeom>
              <a:avLst/>
              <a:gdLst/>
              <a:ahLst/>
              <a:cxnLst/>
              <a:rect r="r" b="b" t="t" l="l"/>
              <a:pathLst>
                <a:path h="351937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51937"/>
                  </a:lnTo>
                  <a:lnTo>
                    <a:pt x="0" y="351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23185" cy="39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55126" y="6051622"/>
            <a:ext cx="509578" cy="872068"/>
          </a:xfrm>
          <a:custGeom>
            <a:avLst/>
            <a:gdLst/>
            <a:ahLst/>
            <a:cxnLst/>
            <a:rect r="r" b="b" t="t" l="l"/>
            <a:pathLst>
              <a:path h="872068" w="509578">
                <a:moveTo>
                  <a:pt x="0" y="0"/>
                </a:moveTo>
                <a:lnTo>
                  <a:pt x="509578" y="0"/>
                </a:lnTo>
                <a:lnTo>
                  <a:pt x="509578" y="872068"/>
                </a:lnTo>
                <a:lnTo>
                  <a:pt x="0" y="872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801" t="0" r="-45882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2941">
            <a:off x="8691408" y="6169374"/>
            <a:ext cx="1456569" cy="664560"/>
          </a:xfrm>
          <a:custGeom>
            <a:avLst/>
            <a:gdLst/>
            <a:ahLst/>
            <a:cxnLst/>
            <a:rect r="r" b="b" t="t" l="l"/>
            <a:pathLst>
              <a:path h="664560" w="1456569">
                <a:moveTo>
                  <a:pt x="0" y="0"/>
                </a:moveTo>
                <a:lnTo>
                  <a:pt x="1456569" y="0"/>
                </a:lnTo>
                <a:lnTo>
                  <a:pt x="1456569" y="664560"/>
                </a:lnTo>
                <a:lnTo>
                  <a:pt x="0" y="66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85836" y="6087190"/>
            <a:ext cx="380172" cy="800932"/>
          </a:xfrm>
          <a:custGeom>
            <a:avLst/>
            <a:gdLst/>
            <a:ahLst/>
            <a:cxnLst/>
            <a:rect r="r" b="b" t="t" l="l"/>
            <a:pathLst>
              <a:path h="800932" w="380172">
                <a:moveTo>
                  <a:pt x="0" y="0"/>
                </a:moveTo>
                <a:lnTo>
                  <a:pt x="380171" y="0"/>
                </a:lnTo>
                <a:lnTo>
                  <a:pt x="380171" y="800932"/>
                </a:lnTo>
                <a:lnTo>
                  <a:pt x="0" y="800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5459" t="0" r="-4416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13725" y="5991961"/>
            <a:ext cx="463183" cy="947227"/>
          </a:xfrm>
          <a:custGeom>
            <a:avLst/>
            <a:gdLst/>
            <a:ahLst/>
            <a:cxnLst/>
            <a:rect r="r" b="b" t="t" l="l"/>
            <a:pathLst>
              <a:path h="947227" w="463183">
                <a:moveTo>
                  <a:pt x="0" y="0"/>
                </a:moveTo>
                <a:lnTo>
                  <a:pt x="463182" y="0"/>
                </a:lnTo>
                <a:lnTo>
                  <a:pt x="463182" y="947226"/>
                </a:lnTo>
                <a:lnTo>
                  <a:pt x="0" y="9472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5149" t="0" r="-51063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32113" y="5838540"/>
            <a:ext cx="658854" cy="1254068"/>
          </a:xfrm>
          <a:custGeom>
            <a:avLst/>
            <a:gdLst/>
            <a:ahLst/>
            <a:cxnLst/>
            <a:rect r="r" b="b" t="t" l="l"/>
            <a:pathLst>
              <a:path h="1254068" w="658854">
                <a:moveTo>
                  <a:pt x="0" y="0"/>
                </a:moveTo>
                <a:lnTo>
                  <a:pt x="658854" y="0"/>
                </a:lnTo>
                <a:lnTo>
                  <a:pt x="658854" y="1254068"/>
                </a:lnTo>
                <a:lnTo>
                  <a:pt x="0" y="1254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356" t="0" r="-44355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70399" y="5680554"/>
            <a:ext cx="636511" cy="1534794"/>
          </a:xfrm>
          <a:custGeom>
            <a:avLst/>
            <a:gdLst/>
            <a:ahLst/>
            <a:cxnLst/>
            <a:rect r="r" b="b" t="t" l="l"/>
            <a:pathLst>
              <a:path h="1534794" w="636511">
                <a:moveTo>
                  <a:pt x="0" y="0"/>
                </a:moveTo>
                <a:lnTo>
                  <a:pt x="636511" y="0"/>
                </a:lnTo>
                <a:lnTo>
                  <a:pt x="636511" y="1534794"/>
                </a:lnTo>
                <a:lnTo>
                  <a:pt x="0" y="1534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1939" t="0" r="-53023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6703" y="5450127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7" y="0"/>
                </a:lnTo>
                <a:lnTo>
                  <a:pt x="740267" y="1820157"/>
                </a:lnTo>
                <a:lnTo>
                  <a:pt x="0" y="1820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2367" t="0" r="-66621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39457" y="6247855"/>
            <a:ext cx="436730" cy="43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3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73968" y="5387776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7" id="17"/>
          <p:cNvSpPr txBox="true"/>
          <p:nvPr/>
        </p:nvSpPr>
        <p:spPr>
          <a:xfrm rot="-10800000">
            <a:off x="6459653" y="5680554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6233" y="5387776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-10800000">
            <a:off x="7535243" y="5680554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75260" y="5377932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7013475" y="6193911"/>
            <a:ext cx="1021676" cy="9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71163" y="5355902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8420" y="5377932"/>
            <a:ext cx="898893" cy="188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280930" y="8770694"/>
            <a:ext cx="2289521" cy="1412982"/>
            <a:chOff x="0" y="0"/>
            <a:chExt cx="998398" cy="6161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749988" y="8895671"/>
            <a:ext cx="613362" cy="1197516"/>
          </a:xfrm>
          <a:custGeom>
            <a:avLst/>
            <a:gdLst/>
            <a:ahLst/>
            <a:cxnLst/>
            <a:rect r="r" b="b" t="t" l="l"/>
            <a:pathLst>
              <a:path h="1197516" w="613362">
                <a:moveTo>
                  <a:pt x="0" y="0"/>
                </a:moveTo>
                <a:lnTo>
                  <a:pt x="613362" y="0"/>
                </a:lnTo>
                <a:lnTo>
                  <a:pt x="613362" y="1197516"/>
                </a:lnTo>
                <a:lnTo>
                  <a:pt x="0" y="1197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13304809" y="8680205"/>
            <a:ext cx="2289521" cy="1412982"/>
            <a:chOff x="0" y="0"/>
            <a:chExt cx="998398" cy="6161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828242" y="8796508"/>
            <a:ext cx="603901" cy="1205760"/>
          </a:xfrm>
          <a:custGeom>
            <a:avLst/>
            <a:gdLst/>
            <a:ahLst/>
            <a:cxnLst/>
            <a:rect r="r" b="b" t="t" l="l"/>
            <a:pathLst>
              <a:path h="1205760" w="603901">
                <a:moveTo>
                  <a:pt x="0" y="0"/>
                </a:moveTo>
                <a:lnTo>
                  <a:pt x="603902" y="0"/>
                </a:lnTo>
                <a:lnTo>
                  <a:pt x="603902" y="1205760"/>
                </a:lnTo>
                <a:lnTo>
                  <a:pt x="0" y="1205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5782558" y="8661744"/>
            <a:ext cx="6941226" cy="1507597"/>
          </a:xfrm>
          <a:custGeom>
            <a:avLst/>
            <a:gdLst/>
            <a:ahLst/>
            <a:cxnLst/>
            <a:rect r="r" b="b" t="t" l="l"/>
            <a:pathLst>
              <a:path h="1507597" w="6941226">
                <a:moveTo>
                  <a:pt x="0" y="0"/>
                </a:moveTo>
                <a:lnTo>
                  <a:pt x="6941226" y="0"/>
                </a:lnTo>
                <a:lnTo>
                  <a:pt x="6941226" y="1507597"/>
                </a:lnTo>
                <a:lnTo>
                  <a:pt x="0" y="15075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242399" y="8939066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8011" y="8848577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45054" y="9041484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20666" y="8950995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33986" y="7890159"/>
            <a:ext cx="4816157" cy="6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  <a:spcBef>
                <a:spcPct val="0"/>
              </a:spcBef>
            </a:pPr>
            <a:r>
              <a:rPr lang="en-US" sz="3547" spc="-237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 Inicial do Sistema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595749" y="5557123"/>
            <a:ext cx="2074065" cy="1688138"/>
          </a:xfrm>
          <a:custGeom>
            <a:avLst/>
            <a:gdLst/>
            <a:ahLst/>
            <a:cxnLst/>
            <a:rect r="r" b="b" t="t" l="l"/>
            <a:pathLst>
              <a:path h="1688138" w="2074065">
                <a:moveTo>
                  <a:pt x="0" y="0"/>
                </a:moveTo>
                <a:lnTo>
                  <a:pt x="2074065" y="0"/>
                </a:lnTo>
                <a:lnTo>
                  <a:pt x="2074065" y="1688138"/>
                </a:lnTo>
                <a:lnTo>
                  <a:pt x="0" y="16881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2669814" y="5549870"/>
            <a:ext cx="3078483" cy="1688138"/>
          </a:xfrm>
          <a:custGeom>
            <a:avLst/>
            <a:gdLst/>
            <a:ahLst/>
            <a:cxnLst/>
            <a:rect r="r" b="b" t="t" l="l"/>
            <a:pathLst>
              <a:path h="1688138" w="3078483">
                <a:moveTo>
                  <a:pt x="0" y="0"/>
                </a:moveTo>
                <a:lnTo>
                  <a:pt x="3078483" y="0"/>
                </a:lnTo>
                <a:lnTo>
                  <a:pt x="3078483" y="1688138"/>
                </a:lnTo>
                <a:lnTo>
                  <a:pt x="0" y="16881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7456" t="0" r="-231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342" y="1298619"/>
            <a:ext cx="16185623" cy="1336261"/>
          </a:xfrm>
          <a:custGeom>
            <a:avLst/>
            <a:gdLst/>
            <a:ahLst/>
            <a:cxnLst/>
            <a:rect r="r" b="b" t="t" l="l"/>
            <a:pathLst>
              <a:path h="1336261" w="16185623">
                <a:moveTo>
                  <a:pt x="0" y="0"/>
                </a:moveTo>
                <a:lnTo>
                  <a:pt x="16185623" y="0"/>
                </a:lnTo>
                <a:lnTo>
                  <a:pt x="16185623" y="1336261"/>
                </a:lnTo>
                <a:lnTo>
                  <a:pt x="0" y="133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895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703" y="1298619"/>
            <a:ext cx="16414595" cy="1336261"/>
            <a:chOff x="0" y="0"/>
            <a:chExt cx="4323185" cy="3519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3185" cy="351937"/>
            </a:xfrm>
            <a:custGeom>
              <a:avLst/>
              <a:gdLst/>
              <a:ahLst/>
              <a:cxnLst/>
              <a:rect r="r" b="b" t="t" l="l"/>
              <a:pathLst>
                <a:path h="351937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51937"/>
                  </a:lnTo>
                  <a:lnTo>
                    <a:pt x="0" y="351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23185" cy="39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870536" y="4303057"/>
            <a:ext cx="2074065" cy="1688138"/>
          </a:xfrm>
          <a:custGeom>
            <a:avLst/>
            <a:gdLst/>
            <a:ahLst/>
            <a:cxnLst/>
            <a:rect r="r" b="b" t="t" l="l"/>
            <a:pathLst>
              <a:path h="1688138" w="2074065">
                <a:moveTo>
                  <a:pt x="0" y="0"/>
                </a:moveTo>
                <a:lnTo>
                  <a:pt x="2074065" y="0"/>
                </a:lnTo>
                <a:lnTo>
                  <a:pt x="2074065" y="1688139"/>
                </a:lnTo>
                <a:lnTo>
                  <a:pt x="0" y="168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944601" y="4295804"/>
            <a:ext cx="3078483" cy="1688138"/>
          </a:xfrm>
          <a:custGeom>
            <a:avLst/>
            <a:gdLst/>
            <a:ahLst/>
            <a:cxnLst/>
            <a:rect r="r" b="b" t="t" l="l"/>
            <a:pathLst>
              <a:path h="1688138" w="3078483">
                <a:moveTo>
                  <a:pt x="0" y="0"/>
                </a:moveTo>
                <a:lnTo>
                  <a:pt x="3078483" y="0"/>
                </a:lnTo>
                <a:lnTo>
                  <a:pt x="3078483" y="1688139"/>
                </a:lnTo>
                <a:lnTo>
                  <a:pt x="0" y="1688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56" t="0" r="-231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6703" y="2831705"/>
            <a:ext cx="3942279" cy="852760"/>
          </a:xfrm>
          <a:custGeom>
            <a:avLst/>
            <a:gdLst/>
            <a:ahLst/>
            <a:cxnLst/>
            <a:rect r="r" b="b" t="t" l="l"/>
            <a:pathLst>
              <a:path h="852760" w="3942279">
                <a:moveTo>
                  <a:pt x="0" y="0"/>
                </a:moveTo>
                <a:lnTo>
                  <a:pt x="3942279" y="0"/>
                </a:lnTo>
                <a:lnTo>
                  <a:pt x="3942279" y="852760"/>
                </a:lnTo>
                <a:lnTo>
                  <a:pt x="0" y="852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5111" b="-6051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703" y="7438919"/>
            <a:ext cx="12482050" cy="2939552"/>
          </a:xfrm>
          <a:custGeom>
            <a:avLst/>
            <a:gdLst/>
            <a:ahLst/>
            <a:cxnLst/>
            <a:rect r="r" b="b" t="t" l="l"/>
            <a:pathLst>
              <a:path h="2939552" w="12482050">
                <a:moveTo>
                  <a:pt x="0" y="0"/>
                </a:moveTo>
                <a:lnTo>
                  <a:pt x="12482050" y="0"/>
                </a:lnTo>
                <a:lnTo>
                  <a:pt x="12482050" y="2939552"/>
                </a:lnTo>
                <a:lnTo>
                  <a:pt x="0" y="2939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3784" r="-5027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18014" y="7614127"/>
            <a:ext cx="1252521" cy="1003570"/>
            <a:chOff x="0" y="0"/>
            <a:chExt cx="546191" cy="4376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6191" cy="437630"/>
            </a:xfrm>
            <a:custGeom>
              <a:avLst/>
              <a:gdLst/>
              <a:ahLst/>
              <a:cxnLst/>
              <a:rect r="r" b="b" t="t" l="l"/>
              <a:pathLst>
                <a:path h="437630" w="546191">
                  <a:moveTo>
                    <a:pt x="0" y="0"/>
                  </a:moveTo>
                  <a:lnTo>
                    <a:pt x="546191" y="0"/>
                  </a:lnTo>
                  <a:lnTo>
                    <a:pt x="546191" y="437630"/>
                  </a:lnTo>
                  <a:lnTo>
                    <a:pt x="0" y="4376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6191" cy="4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2244275" y="2831705"/>
            <a:ext cx="626261" cy="4782422"/>
          </a:xfrm>
          <a:prstGeom prst="line">
            <a:avLst/>
          </a:prstGeom>
          <a:ln cap="flat" w="95250">
            <a:solidFill>
              <a:srgbClr val="5CE1E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36703" y="6437085"/>
            <a:ext cx="3942279" cy="833973"/>
          </a:xfrm>
          <a:custGeom>
            <a:avLst/>
            <a:gdLst/>
            <a:ahLst/>
            <a:cxnLst/>
            <a:rect r="r" b="b" t="t" l="l"/>
            <a:pathLst>
              <a:path h="833973" w="3942279">
                <a:moveTo>
                  <a:pt x="0" y="0"/>
                </a:moveTo>
                <a:lnTo>
                  <a:pt x="3942279" y="0"/>
                </a:lnTo>
                <a:lnTo>
                  <a:pt x="3942279" y="833973"/>
                </a:lnTo>
                <a:lnTo>
                  <a:pt x="0" y="83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650" r="-200342" b="-36447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6703" y="3884490"/>
            <a:ext cx="8199451" cy="2384734"/>
          </a:xfrm>
          <a:custGeom>
            <a:avLst/>
            <a:gdLst/>
            <a:ahLst/>
            <a:cxnLst/>
            <a:rect r="r" b="b" t="t" l="l"/>
            <a:pathLst>
              <a:path h="2384734" w="8199451">
                <a:moveTo>
                  <a:pt x="0" y="0"/>
                </a:moveTo>
                <a:lnTo>
                  <a:pt x="8199450" y="0"/>
                </a:lnTo>
                <a:lnTo>
                  <a:pt x="8199450" y="2384734"/>
                </a:lnTo>
                <a:lnTo>
                  <a:pt x="0" y="2384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059" r="-94023" b="-221795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22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1201" y="447715"/>
            <a:ext cx="16055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|1⟩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3452" y="1716409"/>
            <a:ext cx="14841096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x 3 = 6   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pt.wiktionary.org/w/index.php?title=%E2%87%94&amp;action=edit&amp;redlink=1"/>
              </a:rPr>
              <a:t>⇔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3 x 2 =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129" y="4938286"/>
            <a:ext cx="978477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11010" y="539761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1767" y="539761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62974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3731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0031" y="5351094"/>
            <a:ext cx="1151964" cy="1154435"/>
            <a:chOff x="0" y="0"/>
            <a:chExt cx="303398" cy="3040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95453" y="5351094"/>
            <a:ext cx="1151964" cy="1154435"/>
            <a:chOff x="0" y="0"/>
            <a:chExt cx="303398" cy="3040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11994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62951" y="4837059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7416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7347" y="4887546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38535" y="4067778"/>
            <a:ext cx="597621" cy="155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3"/>
              </a:lnSpc>
              <a:spcBef>
                <a:spcPct val="0"/>
              </a:spcBef>
            </a:pPr>
            <a:r>
              <a:rPr lang="en-US" sz="9102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421362"/>
            <a:ext cx="16843758" cy="25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Vetores não são comutativos em todas operações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Matrizes e Operadores também não são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Objetos das expressões da Quântica nem sempre são comutativos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1456" y="448310"/>
            <a:ext cx="59491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Comutatividade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20785" y="5855581"/>
            <a:ext cx="3242788" cy="2785217"/>
          </a:xfrm>
          <a:custGeom>
            <a:avLst/>
            <a:gdLst/>
            <a:ahLst/>
            <a:cxnLst/>
            <a:rect r="r" b="b" t="t" l="l"/>
            <a:pathLst>
              <a:path h="2785217" w="3242788">
                <a:moveTo>
                  <a:pt x="0" y="0"/>
                </a:moveTo>
                <a:lnTo>
                  <a:pt x="3242788" y="0"/>
                </a:lnTo>
                <a:lnTo>
                  <a:pt x="3242788" y="2785217"/>
                </a:lnTo>
                <a:lnTo>
                  <a:pt x="0" y="2785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785" y="2182707"/>
            <a:ext cx="3242788" cy="2291570"/>
          </a:xfrm>
          <a:custGeom>
            <a:avLst/>
            <a:gdLst/>
            <a:ahLst/>
            <a:cxnLst/>
            <a:rect r="r" b="b" t="t" l="l"/>
            <a:pathLst>
              <a:path h="2291570" w="3242788">
                <a:moveTo>
                  <a:pt x="0" y="0"/>
                </a:moveTo>
                <a:lnTo>
                  <a:pt x="3242788" y="0"/>
                </a:lnTo>
                <a:lnTo>
                  <a:pt x="3242788" y="2291570"/>
                </a:lnTo>
                <a:lnTo>
                  <a:pt x="0" y="229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3212" y="2350218"/>
            <a:ext cx="14077627" cy="162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“bra” = vetor linha =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456" y="448310"/>
            <a:ext cx="12526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7435" y="6197100"/>
            <a:ext cx="1627552" cy="17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4"/>
              </a:lnSpc>
              <a:spcBef>
                <a:spcPct val="0"/>
              </a:spcBef>
            </a:pP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ψ⟩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0775" y="2359743"/>
            <a:ext cx="1484211" cy="16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8"/>
              </a:lnSpc>
              <a:spcBef>
                <a:spcPct val="0"/>
              </a:spcBef>
            </a:pP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⟨ϕ</a:t>
            </a: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590" y="6324429"/>
            <a:ext cx="11920186" cy="161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“ket” = vetor coluna =</a:t>
            </a: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39" y="8067588"/>
            <a:ext cx="8998961" cy="1295850"/>
          </a:xfrm>
          <a:custGeom>
            <a:avLst/>
            <a:gdLst/>
            <a:ahLst/>
            <a:cxnLst/>
            <a:rect r="r" b="b" t="t" l="l"/>
            <a:pathLst>
              <a:path h="1295850" w="8998961">
                <a:moveTo>
                  <a:pt x="0" y="0"/>
                </a:moveTo>
                <a:lnTo>
                  <a:pt x="8998961" y="0"/>
                </a:lnTo>
                <a:lnTo>
                  <a:pt x="8998961" y="1295850"/>
                </a:lnTo>
                <a:lnTo>
                  <a:pt x="0" y="1295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6"/>
                </a:lnTo>
                <a:lnTo>
                  <a:pt x="0" y="164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963395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128690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004AAD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DAGNvjuT53Q</dc:identifier>
  <dcterms:modified xsi:type="dcterms:W3CDTF">2011-08-01T06:04:30Z</dcterms:modified>
  <cp:revision>1</cp:revision>
  <dc:title>Intro. Computação Quântica Aula 2</dc:title>
</cp:coreProperties>
</file>